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Helvetica Neue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619AA44-ECF9-4DFB-8FF6-5ADD0680878B}">
  <a:tblStyle styleId="{4619AA44-ECF9-4DFB-8FF6-5ADD068087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26" Type="http://schemas.openxmlformats.org/officeDocument/2006/relationships/font" Target="fonts/HelveticaNeue-bold.fntdata"/><Relationship Id="rId25" Type="http://schemas.openxmlformats.org/officeDocument/2006/relationships/font" Target="fonts/HelveticaNeue-regular.fntdata"/><Relationship Id="rId28" Type="http://schemas.openxmlformats.org/officeDocument/2006/relationships/font" Target="fonts/HelveticaNeue-boldItalic.fntdata"/><Relationship Id="rId27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d76f7f4056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d76f7f4056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0a486e5458_0_3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0a486e5458_0_3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0a486e5458_0_4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20a486e5458_0_4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0a486e5458_0_4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0a486e5458_0_4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20a486e5458_0_4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20a486e5458_0_4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20a486e5458_0_4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20a486e5458_0_4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0a486e5458_0_3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0a486e5458_0_3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4a3ffa3ba2_0_8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4a3ffa3ba2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4a3ffa3b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24a3ffa3b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d5219698b6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d5219698b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39583206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39583206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0a486e54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20a486e54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0a486e5458_0_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20a486e5458_0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0a486e5458_0_2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0a486e5458_0_2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20a486e5458_0_17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20a486e5458_0_17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01.png"/><Relationship Id="rId4" Type="http://schemas.openxmlformats.org/officeDocument/2006/relationships/image" Target="../media/image1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68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.png"/><Relationship Id="rId4" Type="http://schemas.openxmlformats.org/officeDocument/2006/relationships/image" Target="../media/image101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68.png"/><Relationship Id="rId4" Type="http://schemas.openxmlformats.org/officeDocument/2006/relationships/image" Target="../media/image3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81.png"/><Relationship Id="rId4" Type="http://schemas.openxmlformats.org/officeDocument/2006/relationships/image" Target="../media/image68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42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61.png"/><Relationship Id="rId4" Type="http://schemas.openxmlformats.org/officeDocument/2006/relationships/image" Target="../media/image1.png"/><Relationship Id="rId5" Type="http://schemas.openxmlformats.org/officeDocument/2006/relationships/image" Target="../media/image7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Relationship Id="rId3" Type="http://schemas.openxmlformats.org/officeDocument/2006/relationships/image" Target="../media/image42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1.png"/><Relationship Id="rId4" Type="http://schemas.openxmlformats.org/officeDocument/2006/relationships/image" Target="../media/image77.png"/><Relationship Id="rId5" Type="http://schemas.openxmlformats.org/officeDocument/2006/relationships/image" Target="../media/image7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5.png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7.png"/><Relationship Id="rId3" Type="http://schemas.openxmlformats.org/officeDocument/2006/relationships/image" Target="../media/image73.png"/><Relationship Id="rId4" Type="http://schemas.openxmlformats.org/officeDocument/2006/relationships/image" Target="../media/image61.png"/><Relationship Id="rId5" Type="http://schemas.openxmlformats.org/officeDocument/2006/relationships/image" Target="../media/image1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5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1.png"/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5" Type="http://schemas.openxmlformats.org/officeDocument/2006/relationships/image" Target="../media/image102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2.png"/><Relationship Id="rId3" Type="http://schemas.openxmlformats.org/officeDocument/2006/relationships/image" Target="../media/image39.png"/><Relationship Id="rId4" Type="http://schemas.openxmlformats.org/officeDocument/2006/relationships/image" Target="../media/image68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5.png"/><Relationship Id="rId3" Type="http://schemas.openxmlformats.org/officeDocument/2006/relationships/image" Target="../media/image101.png"/><Relationship Id="rId4" Type="http://schemas.openxmlformats.org/officeDocument/2006/relationships/image" Target="../media/image1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9.png"/><Relationship Id="rId3" Type="http://schemas.openxmlformats.org/officeDocument/2006/relationships/image" Target="../media/image39.png"/><Relationship Id="rId4" Type="http://schemas.openxmlformats.org/officeDocument/2006/relationships/image" Target="../media/image89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7.png"/><Relationship Id="rId3" Type="http://schemas.openxmlformats.org/officeDocument/2006/relationships/image" Target="../media/image61.png"/><Relationship Id="rId4" Type="http://schemas.openxmlformats.org/officeDocument/2006/relationships/image" Target="../media/image105.png"/><Relationship Id="rId5" Type="http://schemas.openxmlformats.org/officeDocument/2006/relationships/image" Target="../media/image1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2.jpg"/><Relationship Id="rId3" Type="http://schemas.openxmlformats.org/officeDocument/2006/relationships/image" Target="../media/image55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7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61.png"/><Relationship Id="rId4" Type="http://schemas.openxmlformats.org/officeDocument/2006/relationships/image" Target="../media/image1.png"/><Relationship Id="rId5" Type="http://schemas.openxmlformats.org/officeDocument/2006/relationships/image" Target="../media/image7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4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5.png"/><Relationship Id="rId3" Type="http://schemas.openxmlformats.org/officeDocument/2006/relationships/image" Target="../media/image61.png"/><Relationship Id="rId4" Type="http://schemas.openxmlformats.org/officeDocument/2006/relationships/image" Target="../media/image1.png"/><Relationship Id="rId5" Type="http://schemas.openxmlformats.org/officeDocument/2006/relationships/image" Target="../media/image7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png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102.png"/><Relationship Id="rId4" Type="http://schemas.openxmlformats.org/officeDocument/2006/relationships/image" Target="../media/image1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5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1.png"/><Relationship Id="rId4" Type="http://schemas.openxmlformats.org/officeDocument/2006/relationships/image" Target="../media/image102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png"/><Relationship Id="rId3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1.png"/><Relationship Id="rId3" Type="http://schemas.openxmlformats.org/officeDocument/2006/relationships/image" Target="../media/image68.png"/><Relationship Id="rId4" Type="http://schemas.openxmlformats.org/officeDocument/2006/relationships/image" Target="../media/image3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1 - Opening (White)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288125" y="542925"/>
            <a:ext cx="2031300" cy="2745300"/>
          </a:xfrm>
          <a:prstGeom prst="rect">
            <a:avLst/>
          </a:prstGeom>
          <a:noFill/>
        </p:spPr>
        <p:txBody>
          <a:bodyPr anchorCtr="0" anchor="b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0"/>
              <a:buNone/>
              <a:defRPr sz="11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64325" y="1229325"/>
            <a:ext cx="768600" cy="29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2" type="subTitle"/>
          </p:nvPr>
        </p:nvSpPr>
        <p:spPr>
          <a:xfrm>
            <a:off x="364325" y="4210050"/>
            <a:ext cx="2440800" cy="59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1 - Front Page Horizontal (White)">
  <p:cSld name="TITLE_1_1_1_1_1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" name="Google Shape;79;p11"/>
          <p:cNvSpPr txBox="1"/>
          <p:nvPr>
            <p:ph idx="1" type="subTitle"/>
          </p:nvPr>
        </p:nvSpPr>
        <p:spPr>
          <a:xfrm>
            <a:off x="354800" y="1200275"/>
            <a:ext cx="65031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80" name="Google Shape;80;p11"/>
          <p:cNvSpPr txBox="1"/>
          <p:nvPr>
            <p:ph idx="2" type="body"/>
          </p:nvPr>
        </p:nvSpPr>
        <p:spPr>
          <a:xfrm>
            <a:off x="366976" y="1020325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2 - Laptop+Text Right (Black)">
  <p:cSld name="CAPTION_ONLY_1_1_1_2_1_1">
    <p:bg>
      <p:bgPr>
        <a:solidFill>
          <a:srgbClr val="121212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1770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01"/>
          <p:cNvPicPr preferRelativeResize="0"/>
          <p:nvPr/>
        </p:nvPicPr>
        <p:blipFill rotWithShape="1">
          <a:blip r:embed="rId3">
            <a:alphaModFix/>
          </a:blip>
          <a:srcRect b="0" l="219" r="219" t="0"/>
          <a:stretch/>
        </p:blipFill>
        <p:spPr>
          <a:xfrm>
            <a:off x="-106705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01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34" name="Google Shape;734;p101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5" name="Google Shape;735;p101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736" name="Google Shape;736;p101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1 - Laptop+Text Left (White)">
  <p:cSld name="CAPTION_ONLY_1_1_1_2_2_2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2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39" name="Google Shape;739;p102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0" name="Google Shape;740;p102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41" name="Google Shape;741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125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02"/>
          <p:cNvPicPr preferRelativeResize="0"/>
          <p:nvPr/>
        </p:nvPicPr>
        <p:blipFill rotWithShape="1">
          <a:blip r:embed="rId3">
            <a:alphaModFix/>
          </a:blip>
          <a:srcRect b="0" l="219" r="219" t="0"/>
          <a:stretch/>
        </p:blipFill>
        <p:spPr>
          <a:xfrm>
            <a:off x="524190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2 - Laptop+Text Left (Black)">
  <p:cSld name="CAPTION_ONLY_1_1_1_2_1_1_1_1">
    <p:bg>
      <p:bgPr>
        <a:solidFill>
          <a:srgbClr val="121212"/>
        </a:solidFill>
      </p:bgPr>
    </p:bg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9125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03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6" name="Google Shape;746;p103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7" name="Google Shape;747;p103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748" name="Google Shape;748;p103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103"/>
          <p:cNvPicPr preferRelativeResize="0"/>
          <p:nvPr/>
        </p:nvPicPr>
        <p:blipFill rotWithShape="1">
          <a:blip r:embed="rId4">
            <a:alphaModFix/>
          </a:blip>
          <a:srcRect b="0" l="219" r="219" t="0"/>
          <a:stretch/>
        </p:blipFill>
        <p:spPr>
          <a:xfrm>
            <a:off x="524190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.1 - Laptop+Text Right (Grey/White)">
  <p:cSld name="CAPTION_ONLY_1_1_1_2_4_1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4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2" name="Google Shape;752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1770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104"/>
          <p:cNvPicPr preferRelativeResize="0"/>
          <p:nvPr/>
        </p:nvPicPr>
        <p:blipFill rotWithShape="1">
          <a:blip r:embed="rId3">
            <a:alphaModFix/>
          </a:blip>
          <a:srcRect b="0" l="219" r="219" t="0"/>
          <a:stretch/>
        </p:blipFill>
        <p:spPr>
          <a:xfrm>
            <a:off x="-106705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104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55" name="Google Shape;755;p104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6" name="Google Shape;756;p104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57" name="Google Shape;757;p104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.2 - Laptop+Text Left (Grey/White)">
  <p:cSld name="CAPTION_ONLY_1_1_1_2_2_2_1_1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0" name="Google Shape;760;p105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05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62" name="Google Shape;762;p105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3" name="Google Shape;763;p105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64" name="Google Shape;764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125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105"/>
          <p:cNvPicPr preferRelativeResize="0"/>
          <p:nvPr/>
        </p:nvPicPr>
        <p:blipFill rotWithShape="1">
          <a:blip r:embed="rId4">
            <a:alphaModFix/>
          </a:blip>
          <a:srcRect b="0" l="219" r="219" t="0"/>
          <a:stretch/>
        </p:blipFill>
        <p:spPr>
          <a:xfrm>
            <a:off x="524190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1 - Mobile 1x (White)">
  <p:cSld name="CAPTION_ONLY_1_1_2_4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563" y="0"/>
            <a:ext cx="4570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06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69" name="Google Shape;76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5566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2 - Mobile 1x (Black)">
  <p:cSld name="CAPTION_ONLY_1_1_2_1_2">
    <p:bg>
      <p:bgPr>
        <a:solidFill>
          <a:srgbClr val="121212"/>
        </a:soli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Google Shape;771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558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107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73" name="Google Shape;773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07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621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3 - Mobile 2x (White)">
  <p:cSld name="CAPTION_ONLY_1_1_2_4_1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44932" y="7963"/>
            <a:ext cx="3036976" cy="512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81907" y="7963"/>
            <a:ext cx="3036976" cy="5127572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108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0" name="Google Shape;78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0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781" name="Google Shape;781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4031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4 - Mobile 2x (Black)">
  <p:cSld name="CAPTION_ONLY_1_1_2_1_2_1">
    <p:bg>
      <p:bgPr>
        <a:solidFill>
          <a:srgbClr val="121212"/>
        </a:solid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9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84" name="Google Shape;784;p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09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0200" y="0"/>
            <a:ext cx="30464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75" y="0"/>
            <a:ext cx="30464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470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789" name="Google Shape;789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4031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5 - Mobile 3x (White)">
  <p:cSld name="CAPTION_ONLY_1_1_2_4_1_1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8432" y="7963"/>
            <a:ext cx="3036976" cy="512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5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793" name="Google Shape;793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07" y="7963"/>
            <a:ext cx="3036976" cy="512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6982" y="7963"/>
            <a:ext cx="3036976" cy="5127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10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96" name="Google Shape;796;p110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731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798" name="Google Shape;798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910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2 - Front Page Horizontal (Black)">
  <p:cSld name="TITLE_1_1_1_1_1_2">
    <p:bg>
      <p:bgPr>
        <a:solidFill>
          <a:srgbClr val="12121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2"/>
          <p:cNvSpPr txBox="1"/>
          <p:nvPr>
            <p:ph idx="1" type="subTitle"/>
          </p:nvPr>
        </p:nvSpPr>
        <p:spPr>
          <a:xfrm>
            <a:off x="354800" y="1200275"/>
            <a:ext cx="65031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84" name="Google Shape;84;p12"/>
          <p:cNvSpPr txBox="1"/>
          <p:nvPr>
            <p:ph idx="2" type="body"/>
          </p:nvPr>
        </p:nvSpPr>
        <p:spPr>
          <a:xfrm>
            <a:off x="366976" y="1020325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85" name="Google Shape;85;p12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.6 - Mobile 3x (Black)">
  <p:cSld name="CAPTION_ONLY_1_1_2_1_2_1_1">
    <p:bg>
      <p:bgPr>
        <a:solidFill>
          <a:srgbClr val="121212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3887" y="0"/>
            <a:ext cx="30464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743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802" name="Google Shape;802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32250" y="0"/>
            <a:ext cx="30464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3910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804" name="Google Shape;804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73712" y="0"/>
            <a:ext cx="304641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56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sp>
        <p:nvSpPr>
          <p:cNvPr id="806" name="Google Shape;806;p111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07" name="Google Shape;80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11"/>
          <p:cNvPicPr preferRelativeResize="0"/>
          <p:nvPr/>
        </p:nvPicPr>
        <p:blipFill rotWithShape="1">
          <a:blip r:embed="rId5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.1 - Tablet (White)">
  <p:cSld name="CAPTION_ONLY_1_1_2_4_2_1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12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1" name="Google Shape;811;p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86571" y="0"/>
            <a:ext cx="457086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12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2676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.2 - Tablet (Black)">
  <p:cSld name="CAPTION_ONLY_1_1_2_1_2_2_1">
    <p:bg>
      <p:bgPr>
        <a:solidFill>
          <a:srgbClr val="121212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13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15" name="Google Shape;815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113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558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113"/>
          <p:cNvPicPr preferRelativeResize="0"/>
          <p:nvPr/>
        </p:nvPicPr>
        <p:blipFill rotWithShape="1">
          <a:blip r:embed="rId5">
            <a:alphaModFix/>
          </a:blip>
          <a:srcRect b="149" l="0" r="0" t="149"/>
          <a:stretch/>
        </p:blipFill>
        <p:spPr>
          <a:xfrm>
            <a:off x="2676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.1 - Laptop (White)">
  <p:cSld name="CAPTION_ONLY_1_1_1_1_3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114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4"/>
          <p:cNvPicPr preferRelativeResize="0"/>
          <p:nvPr/>
        </p:nvPicPr>
        <p:blipFill rotWithShape="1">
          <a:blip r:embed="rId4">
            <a:alphaModFix/>
          </a:blip>
          <a:srcRect b="0" l="219" r="219" t="0"/>
          <a:stretch/>
        </p:blipFill>
        <p:spPr>
          <a:xfrm>
            <a:off x="2272175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.2 - Laptop (Black)">
  <p:cSld name="CAPTION_ONLY_1_1_1_2_1_1_2">
    <p:bg>
      <p:bgPr>
        <a:solidFill>
          <a:srgbClr val="121212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oogle Shape;824;p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00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15"/>
          <p:cNvPicPr preferRelativeResize="0"/>
          <p:nvPr/>
        </p:nvPicPr>
        <p:blipFill rotWithShape="1">
          <a:blip r:embed="rId3">
            <a:alphaModFix/>
          </a:blip>
          <a:srcRect b="0" l="219" r="219" t="0"/>
          <a:stretch/>
        </p:blipFill>
        <p:spPr>
          <a:xfrm>
            <a:off x="227465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115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27" name="Google Shape;827;p115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.1 - Desktop (White)">
  <p:cSld name="CAPTION_ONLY_1_1_1_1_2_1"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116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5525" y="825825"/>
            <a:ext cx="6224425" cy="350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6.2 - Desktop (Black)">
  <p:cSld name="CAPTION_ONLY_1_1_1_1_2_1_1"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1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55525" y="825825"/>
            <a:ext cx="6224425" cy="35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17"/>
          <p:cNvPicPr preferRelativeResize="0"/>
          <p:nvPr/>
        </p:nvPicPr>
        <p:blipFill rotWithShape="1">
          <a:blip r:embed="rId5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.1 - Blank (White)">
  <p:cSld name="BLANK_1_3_1_1_2">
    <p:bg>
      <p:bgPr>
        <a:solidFill>
          <a:schemeClr val="lt1"/>
        </a:solidFill>
      </p:bgPr>
    </p:bg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.2 - Blank (Black)">
  <p:cSld name="BLANK_1_3_1_1_2_1_1_1">
    <p:bg>
      <p:bgPr>
        <a:solidFill>
          <a:srgbClr val="121212"/>
        </a:solidFill>
      </p:bgPr>
    </p:bg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" name="Google Shape;839;p11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.3 - Blank (Grey)">
  <p:cSld name="BLANK_1_3_1_1_2_1">
    <p:bg>
      <p:bgPr>
        <a:solidFill>
          <a:srgbClr val="F3F3F3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3 - Front Page Horizontal (White)">
  <p:cSld name="TITLE_1_1_1_1_1_2_1">
    <p:bg>
      <p:bgPr>
        <a:solidFill>
          <a:srgbClr val="FFFFFF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/>
          <p:nvPr/>
        </p:nvSpPr>
        <p:spPr>
          <a:xfrm>
            <a:off x="45929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p13"/>
          <p:cNvSpPr txBox="1"/>
          <p:nvPr>
            <p:ph idx="1" type="subTitle"/>
          </p:nvPr>
        </p:nvSpPr>
        <p:spPr>
          <a:xfrm>
            <a:off x="4572000" y="1200275"/>
            <a:ext cx="41961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2500"/>
              <a:buNone/>
              <a:defRPr sz="2500">
                <a:solidFill>
                  <a:srgbClr val="12121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89" name="Google Shape;89;p13"/>
          <p:cNvSpPr txBox="1"/>
          <p:nvPr>
            <p:ph idx="2" type="body"/>
          </p:nvPr>
        </p:nvSpPr>
        <p:spPr>
          <a:xfrm>
            <a:off x="4584176" y="1020325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●"/>
              <a:defRPr sz="500">
                <a:solidFill>
                  <a:srgbClr val="646464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○"/>
              <a:defRPr sz="500">
                <a:solidFill>
                  <a:srgbClr val="646464"/>
                </a:solidFill>
              </a:defRPr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500"/>
              <a:buChar char="■"/>
              <a:defRPr sz="500"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.4 - Blank (Blue)">
  <p:cSld name="BLANK_1_3_1_1_2_1_1">
    <p:bg>
      <p:bgPr>
        <a:solidFill>
          <a:schemeClr val="lt2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21"/>
          <p:cNvSpPr/>
          <p:nvPr/>
        </p:nvSpPr>
        <p:spPr>
          <a:xfrm>
            <a:off x="304475" y="315250"/>
            <a:ext cx="508200" cy="2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43" name="Google Shape;843;p12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.1 - Dept (White)">
  <p:cSld name="BLANK_1_3_1_1">
    <p:bg>
      <p:bgPr>
        <a:solidFill>
          <a:schemeClr val="lt1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" name="Google Shape;845;p122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820450" y="2357870"/>
            <a:ext cx="1503099" cy="427757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22"/>
          <p:cNvSpPr/>
          <p:nvPr/>
        </p:nvSpPr>
        <p:spPr>
          <a:xfrm>
            <a:off x="304475" y="315250"/>
            <a:ext cx="508200" cy="2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.2 - Dept (Black)">
  <p:cSld name="BLANK_1_3_1_1_1">
    <p:bg>
      <p:bgPr>
        <a:solidFill>
          <a:srgbClr val="121212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23"/>
          <p:cNvSpPr/>
          <p:nvPr/>
        </p:nvSpPr>
        <p:spPr>
          <a:xfrm>
            <a:off x="304475" y="315250"/>
            <a:ext cx="508200" cy="2160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849" name="Google Shape;849;p123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820463" y="2357865"/>
            <a:ext cx="1503063" cy="4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4 - Front Page Horizontal (Black)">
  <p:cSld name="TITLE_1_1_1_1_1_2_1_1">
    <p:bg>
      <p:bgPr>
        <a:solidFill>
          <a:srgbClr val="121212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14"/>
          <p:cNvSpPr txBox="1"/>
          <p:nvPr>
            <p:ph idx="1" type="subTitle"/>
          </p:nvPr>
        </p:nvSpPr>
        <p:spPr>
          <a:xfrm>
            <a:off x="4572000" y="1200275"/>
            <a:ext cx="41961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93" name="Google Shape;93;p14"/>
          <p:cNvSpPr txBox="1"/>
          <p:nvPr>
            <p:ph idx="2" type="body"/>
          </p:nvPr>
        </p:nvSpPr>
        <p:spPr>
          <a:xfrm>
            <a:off x="4584176" y="1020325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●"/>
              <a:defRPr sz="500">
                <a:solidFill>
                  <a:srgbClr val="C4C4C4"/>
                </a:solidFill>
              </a:defRPr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○"/>
              <a:defRPr sz="500">
                <a:solidFill>
                  <a:srgbClr val="C4C4C4"/>
                </a:solidFill>
              </a:defRPr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500"/>
              <a:buChar char="■"/>
              <a:defRPr sz="500"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1 - Front Page Vertical (White)">
  <p:cSld name="TITLE_1_1_1_1_1_1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5"/>
          <p:cNvSpPr txBox="1"/>
          <p:nvPr>
            <p:ph idx="1" type="subTitle"/>
          </p:nvPr>
        </p:nvSpPr>
        <p:spPr>
          <a:xfrm>
            <a:off x="354800" y="4081600"/>
            <a:ext cx="3841500" cy="100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98" name="Google Shape;98;p15"/>
          <p:cNvSpPr txBox="1"/>
          <p:nvPr>
            <p:ph idx="2" type="body"/>
          </p:nvPr>
        </p:nvSpPr>
        <p:spPr>
          <a:xfrm>
            <a:off x="375775" y="38909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700"/>
              <a:buChar char="●"/>
              <a:defRPr sz="700">
                <a:solidFill>
                  <a:srgbClr val="646464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2 - Front Page Vertical (Black)">
  <p:cSld name="TITLE_1_1_1_1_1_1_2">
    <p:bg>
      <p:bgPr>
        <a:solidFill>
          <a:srgbClr val="12121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idx="1" type="subTitle"/>
          </p:nvPr>
        </p:nvSpPr>
        <p:spPr>
          <a:xfrm>
            <a:off x="354800" y="4081600"/>
            <a:ext cx="3841500" cy="100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2" type="body"/>
          </p:nvPr>
        </p:nvSpPr>
        <p:spPr>
          <a:xfrm>
            <a:off x="375775" y="38909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700"/>
              <a:buChar char="●"/>
              <a:defRPr sz="700">
                <a:solidFill>
                  <a:srgbClr val="C4C4C4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1 - Dept Map Global (Black)">
  <p:cSld name="TITLE_1_1_1_1_1_1_1"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030" y="1252886"/>
            <a:ext cx="8779674" cy="348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7"/>
          <p:cNvSpPr txBox="1"/>
          <p:nvPr/>
        </p:nvSpPr>
        <p:spPr>
          <a:xfrm>
            <a:off x="6858000" y="374900"/>
            <a:ext cx="1462200" cy="44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Aarhus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Amsterdam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Austin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Berlin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Bern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Boston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Chicago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Cologne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Copenhagen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Delhi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Denver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Dresden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Dublin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Hamburg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Jakarta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Jena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Leeds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Leipzig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London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Manchester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Manila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Mar del Plata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Mexico City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Mountain View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Namur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New York City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Newburyport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Paris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Portland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Rotterdam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San Diego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San Jose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San Francisco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Singapore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Skopje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Split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St. Louis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Veenendaal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Zagreb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Zürich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364325" y="3837391"/>
            <a:ext cx="3456000" cy="9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>
                <a:solidFill>
                  <a:srgbClr val="646464"/>
                </a:solidFill>
              </a:rPr>
              <a:t>2</a:t>
            </a:r>
            <a:r>
              <a:rPr lang="en" sz="2250">
                <a:solidFill>
                  <a:srgbClr val="646464"/>
                </a:solidFill>
              </a:rPr>
              <a:t>,500</a:t>
            </a:r>
            <a:r>
              <a:rPr lang="en" sz="2250">
                <a:solidFill>
                  <a:schemeClr val="lt1"/>
                </a:solidFill>
              </a:rPr>
              <a:t> thinkers</a:t>
            </a:r>
            <a:br>
              <a:rPr lang="en" sz="2250">
                <a:solidFill>
                  <a:schemeClr val="lt1"/>
                </a:solidFill>
              </a:rPr>
            </a:br>
            <a:r>
              <a:rPr lang="en" sz="2250">
                <a:solidFill>
                  <a:schemeClr val="lt1"/>
                </a:solidFill>
              </a:rPr>
              <a:t>and makers in Europe </a:t>
            </a:r>
            <a:br>
              <a:rPr lang="en" sz="2250">
                <a:solidFill>
                  <a:schemeClr val="lt1"/>
                </a:solidFill>
              </a:rPr>
            </a:br>
            <a:r>
              <a:rPr lang="en" sz="2250">
                <a:solidFill>
                  <a:schemeClr val="lt1"/>
                </a:solidFill>
              </a:rPr>
              <a:t>and the Americas</a:t>
            </a:r>
            <a:endParaRPr sz="225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1 - Title+Text+Image Horizontal (White)">
  <p:cSld name="TITLE_1_1_1_1_1_1_1_1">
    <p:bg>
      <p:bgPr>
        <a:solidFill>
          <a:schemeClr val="lt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idx="1" type="subTitle"/>
          </p:nvPr>
        </p:nvSpPr>
        <p:spPr>
          <a:xfrm>
            <a:off x="354277" y="2862840"/>
            <a:ext cx="34656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12" name="Google Shape;112;p18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18"/>
          <p:cNvSpPr txBox="1"/>
          <p:nvPr>
            <p:ph idx="2" type="body"/>
          </p:nvPr>
        </p:nvSpPr>
        <p:spPr>
          <a:xfrm>
            <a:off x="4947775" y="2940125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.2 - Title+Text+Image Horizontal (Black)">
  <p:cSld name="TITLE_1_1_1_1_1_1_1_1_2">
    <p:bg>
      <p:bgPr>
        <a:solidFill>
          <a:srgbClr val="121212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idx="1" type="subTitle"/>
          </p:nvPr>
        </p:nvSpPr>
        <p:spPr>
          <a:xfrm>
            <a:off x="354277" y="2862840"/>
            <a:ext cx="34656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 sz="25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6" name="Google Shape;116;p19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19"/>
          <p:cNvSpPr txBox="1"/>
          <p:nvPr>
            <p:ph idx="2" type="body"/>
          </p:nvPr>
        </p:nvSpPr>
        <p:spPr>
          <a:xfrm>
            <a:off x="4947775" y="2940125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18" name="Google Shape;118;p1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1 - Title+Text+Image Vertical (White)">
  <p:cSld name="TITLE_1_1_1_1_1_1_1_1_1_1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0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22" name="Google Shape;122;p20"/>
          <p:cNvSpPr txBox="1"/>
          <p:nvPr>
            <p:ph idx="2" type="body"/>
          </p:nvPr>
        </p:nvSpPr>
        <p:spPr>
          <a:xfrm>
            <a:off x="375775" y="1755750"/>
            <a:ext cx="2948700" cy="26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2 - Opening (Black)">
  <p:cSld name="TITLE_2">
    <p:bg>
      <p:bgPr>
        <a:solidFill>
          <a:srgbClr val="121212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/>
          <p:nvPr>
            <p:ph type="title"/>
          </p:nvPr>
        </p:nvSpPr>
        <p:spPr>
          <a:xfrm>
            <a:off x="288125" y="542925"/>
            <a:ext cx="2031300" cy="2745300"/>
          </a:xfrm>
          <a:prstGeom prst="rect">
            <a:avLst/>
          </a:prstGeom>
          <a:noFill/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1400"/>
              <a:buNone/>
              <a:defRPr sz="11400">
                <a:solidFill>
                  <a:srgbClr val="64646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3500"/>
              <a:buNone/>
              <a:defRPr sz="3500">
                <a:solidFill>
                  <a:srgbClr val="646464"/>
                </a:solidFill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" type="subTitle"/>
          </p:nvPr>
        </p:nvSpPr>
        <p:spPr>
          <a:xfrm>
            <a:off x="364325" y="1229325"/>
            <a:ext cx="768600" cy="295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subTitle"/>
          </p:nvPr>
        </p:nvSpPr>
        <p:spPr>
          <a:xfrm>
            <a:off x="364325" y="4210050"/>
            <a:ext cx="2440800" cy="5952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2 - Title+Text+Image Vertical (Black)">
  <p:cSld name="TITLE_1_1_1_1_1_1_1_1_1_1_2">
    <p:bg>
      <p:bgPr>
        <a:solidFill>
          <a:srgbClr val="121212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6" name="Google Shape;126;p21"/>
          <p:cNvSpPr txBox="1"/>
          <p:nvPr>
            <p:ph idx="2" type="body"/>
          </p:nvPr>
        </p:nvSpPr>
        <p:spPr>
          <a:xfrm>
            <a:off x="375775" y="1755750"/>
            <a:ext cx="2948700" cy="26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27" name="Google Shape;127;p2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1 - Title+Text+Image Vertical (White)">
  <p:cSld name="TITLE_1_1_1_1_1_1_1_1_1_1_1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 txBox="1"/>
          <p:nvPr>
            <p:ph idx="1" type="subTitle"/>
          </p:nvPr>
        </p:nvSpPr>
        <p:spPr>
          <a:xfrm>
            <a:off x="5323550" y="1200750"/>
            <a:ext cx="34446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31" name="Google Shape;131;p22"/>
          <p:cNvSpPr txBox="1"/>
          <p:nvPr>
            <p:ph idx="2" type="body"/>
          </p:nvPr>
        </p:nvSpPr>
        <p:spPr>
          <a:xfrm>
            <a:off x="5322973" y="1755750"/>
            <a:ext cx="2948700" cy="26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2 - Title+Text+Image Vertical (Black)">
  <p:cSld name="TITLE_1_1_1_1_1_1_1_1_1_1_1_2">
    <p:bg>
      <p:bgPr>
        <a:solidFill>
          <a:srgbClr val="121212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idx="1" type="subTitle"/>
          </p:nvPr>
        </p:nvSpPr>
        <p:spPr>
          <a:xfrm>
            <a:off x="5323550" y="1200750"/>
            <a:ext cx="34446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36" name="Google Shape;136;p23"/>
          <p:cNvSpPr txBox="1"/>
          <p:nvPr>
            <p:ph idx="2" type="body"/>
          </p:nvPr>
        </p:nvSpPr>
        <p:spPr>
          <a:xfrm>
            <a:off x="5322973" y="1755750"/>
            <a:ext cx="2948700" cy="2637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37" name="Google Shape;137;p23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1 - Title+Text (White/Black)">
  <p:cSld name="TITLE_1_1_1_1_1_1_1_1_1_1_1_1"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4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42" name="Google Shape;142;p24"/>
          <p:cNvSpPr txBox="1"/>
          <p:nvPr>
            <p:ph idx="2" type="body"/>
          </p:nvPr>
        </p:nvSpPr>
        <p:spPr>
          <a:xfrm>
            <a:off x="5323550" y="2567250"/>
            <a:ext cx="2948700" cy="212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900">
                <a:solidFill>
                  <a:schemeClr val="lt1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900">
                <a:solidFill>
                  <a:schemeClr val="lt1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9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2 - Title+Text (Black/White)">
  <p:cSld name="TITLE_1_1_1_1_1_1_1_1_1_1_1_1_2">
    <p:bg>
      <p:bgPr>
        <a:solidFill>
          <a:srgbClr val="121212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5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46" name="Google Shape;146;p25"/>
          <p:cNvSpPr txBox="1"/>
          <p:nvPr>
            <p:ph idx="2" type="body"/>
          </p:nvPr>
        </p:nvSpPr>
        <p:spPr>
          <a:xfrm>
            <a:off x="5323550" y="2567250"/>
            <a:ext cx="2948700" cy="212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●"/>
              <a:defRPr sz="900">
                <a:solidFill>
                  <a:srgbClr val="121212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○"/>
              <a:defRPr sz="900">
                <a:solidFill>
                  <a:srgbClr val="121212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■"/>
              <a:defRPr sz="900">
                <a:solidFill>
                  <a:srgbClr val="121212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●"/>
              <a:defRPr sz="900">
                <a:solidFill>
                  <a:srgbClr val="121212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○"/>
              <a:defRPr sz="900">
                <a:solidFill>
                  <a:srgbClr val="121212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■"/>
              <a:defRPr sz="900">
                <a:solidFill>
                  <a:srgbClr val="121212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●"/>
              <a:defRPr sz="900">
                <a:solidFill>
                  <a:srgbClr val="121212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○"/>
              <a:defRPr sz="900">
                <a:solidFill>
                  <a:srgbClr val="121212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121212"/>
              </a:buClr>
              <a:buSzPts val="900"/>
              <a:buChar char="■"/>
              <a:defRPr sz="900">
                <a:solidFill>
                  <a:srgbClr val="121212"/>
                </a:solidFill>
              </a:defRPr>
            </a:lvl9pPr>
          </a:lstStyle>
          <a:p/>
        </p:txBody>
      </p:sp>
      <p:pic>
        <p:nvPicPr>
          <p:cNvPr id="147" name="Google Shape;147;p2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1 - Title+Text (White)">
  <p:cSld name="TITLE_1_1_1_1_1_1_1_1_1_1_1_1_1"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idx="1" type="subTitle"/>
          </p:nvPr>
        </p:nvSpPr>
        <p:spPr>
          <a:xfrm>
            <a:off x="375775" y="1200750"/>
            <a:ext cx="19101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50" name="Google Shape;150;p26"/>
          <p:cNvSpPr txBox="1"/>
          <p:nvPr>
            <p:ph idx="2" type="body"/>
          </p:nvPr>
        </p:nvSpPr>
        <p:spPr>
          <a:xfrm>
            <a:off x="4572000" y="2198200"/>
            <a:ext cx="2952300" cy="25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2 - Title+Text (Black)">
  <p:cSld name="TITLE_1_1_1_1_1_1_1_1_1_1_1_1_1_2">
    <p:bg>
      <p:bgPr>
        <a:solidFill>
          <a:srgbClr val="121212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/>
          <p:nvPr>
            <p:ph idx="1" type="subTitle"/>
          </p:nvPr>
        </p:nvSpPr>
        <p:spPr>
          <a:xfrm>
            <a:off x="375775" y="1200750"/>
            <a:ext cx="19101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3" name="Google Shape;153;p27"/>
          <p:cNvSpPr txBox="1"/>
          <p:nvPr>
            <p:ph idx="2" type="body"/>
          </p:nvPr>
        </p:nvSpPr>
        <p:spPr>
          <a:xfrm>
            <a:off x="4572000" y="2198200"/>
            <a:ext cx="2952300" cy="25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54" name="Google Shape;154;p27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.1 - Metrics+Image (White)">
  <p:cSld name="TITLE_1_1_1_1_1_1_1_1_1_1_1_1_1_1">
    <p:bg>
      <p:bgPr>
        <a:solidFill>
          <a:schemeClr val="lt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idx="1" type="subTitle"/>
          </p:nvPr>
        </p:nvSpPr>
        <p:spPr>
          <a:xfrm>
            <a:off x="1553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57" name="Google Shape;157;p28"/>
          <p:cNvSpPr txBox="1"/>
          <p:nvPr>
            <p:ph idx="2" type="body"/>
          </p:nvPr>
        </p:nvSpPr>
        <p:spPr>
          <a:xfrm>
            <a:off x="1330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  <p:sp>
        <p:nvSpPr>
          <p:cNvPr id="158" name="Google Shape;158;p28"/>
          <p:cNvSpPr txBox="1"/>
          <p:nvPr>
            <p:ph idx="3" type="subTitle"/>
          </p:nvPr>
        </p:nvSpPr>
        <p:spPr>
          <a:xfrm>
            <a:off x="3839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59" name="Google Shape;159;p28"/>
          <p:cNvSpPr txBox="1"/>
          <p:nvPr>
            <p:ph idx="4" type="body"/>
          </p:nvPr>
        </p:nvSpPr>
        <p:spPr>
          <a:xfrm>
            <a:off x="3616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  <p:sp>
        <p:nvSpPr>
          <p:cNvPr id="160" name="Google Shape;160;p28"/>
          <p:cNvSpPr txBox="1"/>
          <p:nvPr>
            <p:ph idx="5" type="subTitle"/>
          </p:nvPr>
        </p:nvSpPr>
        <p:spPr>
          <a:xfrm>
            <a:off x="6125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/>
        </p:txBody>
      </p:sp>
      <p:sp>
        <p:nvSpPr>
          <p:cNvPr id="161" name="Google Shape;161;p28"/>
          <p:cNvSpPr txBox="1"/>
          <p:nvPr>
            <p:ph idx="6" type="body"/>
          </p:nvPr>
        </p:nvSpPr>
        <p:spPr>
          <a:xfrm>
            <a:off x="5902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.2 - Metrics+Image (Black)">
  <p:cSld name="TITLE_1_1_1_1_1_1_1_1_1_1_1_1_1_1_2">
    <p:bg>
      <p:bgPr>
        <a:solidFill>
          <a:srgbClr val="12121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idx="1" type="subTitle"/>
          </p:nvPr>
        </p:nvSpPr>
        <p:spPr>
          <a:xfrm>
            <a:off x="1553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4" name="Google Shape;164;p29"/>
          <p:cNvSpPr txBox="1"/>
          <p:nvPr>
            <p:ph idx="2" type="body"/>
          </p:nvPr>
        </p:nvSpPr>
        <p:spPr>
          <a:xfrm>
            <a:off x="1330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sp>
        <p:nvSpPr>
          <p:cNvPr id="165" name="Google Shape;165;p29"/>
          <p:cNvSpPr txBox="1"/>
          <p:nvPr>
            <p:ph idx="3" type="subTitle"/>
          </p:nvPr>
        </p:nvSpPr>
        <p:spPr>
          <a:xfrm>
            <a:off x="3839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6" name="Google Shape;166;p29"/>
          <p:cNvSpPr txBox="1"/>
          <p:nvPr>
            <p:ph idx="4" type="body"/>
          </p:nvPr>
        </p:nvSpPr>
        <p:spPr>
          <a:xfrm>
            <a:off x="3616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sp>
        <p:nvSpPr>
          <p:cNvPr id="167" name="Google Shape;167;p29"/>
          <p:cNvSpPr txBox="1"/>
          <p:nvPr>
            <p:ph idx="5" type="subTitle"/>
          </p:nvPr>
        </p:nvSpPr>
        <p:spPr>
          <a:xfrm>
            <a:off x="6125250" y="1276950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None/>
              <a:defRPr sz="3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68" name="Google Shape;168;p29"/>
          <p:cNvSpPr txBox="1"/>
          <p:nvPr>
            <p:ph idx="6" type="body"/>
          </p:nvPr>
        </p:nvSpPr>
        <p:spPr>
          <a:xfrm>
            <a:off x="5902950" y="1723800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1 - Metrics (White)">
  <p:cSld name="TITLE_1_1_1_1_1_1_1_1_1_3"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 txBox="1"/>
          <p:nvPr>
            <p:ph idx="1" type="subTitle"/>
          </p:nvPr>
        </p:nvSpPr>
        <p:spPr>
          <a:xfrm>
            <a:off x="1553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/>
        </p:txBody>
      </p:sp>
      <p:sp>
        <p:nvSpPr>
          <p:cNvPr id="172" name="Google Shape;172;p30"/>
          <p:cNvSpPr txBox="1"/>
          <p:nvPr>
            <p:ph idx="2" type="body"/>
          </p:nvPr>
        </p:nvSpPr>
        <p:spPr>
          <a:xfrm>
            <a:off x="1330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  <p:sp>
        <p:nvSpPr>
          <p:cNvPr id="173" name="Google Shape;173;p30"/>
          <p:cNvSpPr txBox="1"/>
          <p:nvPr>
            <p:ph idx="3" type="subTitle"/>
          </p:nvPr>
        </p:nvSpPr>
        <p:spPr>
          <a:xfrm>
            <a:off x="3839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/>
        </p:txBody>
      </p:sp>
      <p:sp>
        <p:nvSpPr>
          <p:cNvPr id="174" name="Google Shape;174;p30"/>
          <p:cNvSpPr txBox="1"/>
          <p:nvPr>
            <p:ph idx="4" type="body"/>
          </p:nvPr>
        </p:nvSpPr>
        <p:spPr>
          <a:xfrm>
            <a:off x="3616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  <p:sp>
        <p:nvSpPr>
          <p:cNvPr id="175" name="Google Shape;175;p30"/>
          <p:cNvSpPr txBox="1"/>
          <p:nvPr>
            <p:ph idx="5" type="subTitle"/>
          </p:nvPr>
        </p:nvSpPr>
        <p:spPr>
          <a:xfrm>
            <a:off x="6125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100"/>
              <a:buNone/>
              <a:defRPr sz="4100"/>
            </a:lvl9pPr>
          </a:lstStyle>
          <a:p/>
        </p:txBody>
      </p:sp>
      <p:sp>
        <p:nvSpPr>
          <p:cNvPr id="176" name="Google Shape;176;p30"/>
          <p:cNvSpPr txBox="1"/>
          <p:nvPr>
            <p:ph idx="6" type="body"/>
          </p:nvPr>
        </p:nvSpPr>
        <p:spPr>
          <a:xfrm>
            <a:off x="5902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●"/>
              <a:defRPr sz="600">
                <a:solidFill>
                  <a:srgbClr val="64646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○"/>
              <a:defRPr sz="600">
                <a:solidFill>
                  <a:srgbClr val="64646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600"/>
              <a:buChar char="■"/>
              <a:defRPr sz="600"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1 - Opening (White)">
  <p:cSld name="TITLE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subTitle"/>
          </p:nvPr>
        </p:nvSpPr>
        <p:spPr>
          <a:xfrm>
            <a:off x="354800" y="3305300"/>
            <a:ext cx="5098200" cy="157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0" name="Google Shape;20;p4"/>
          <p:cNvSpPr txBox="1"/>
          <p:nvPr/>
        </p:nvSpPr>
        <p:spPr>
          <a:xfrm>
            <a:off x="8110625" y="4688025"/>
            <a:ext cx="6576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" name="Google Shape;21;p4"/>
          <p:cNvSpPr txBox="1"/>
          <p:nvPr>
            <p:ph idx="2" type="body"/>
          </p:nvPr>
        </p:nvSpPr>
        <p:spPr>
          <a:xfrm>
            <a:off x="8118280" y="3695750"/>
            <a:ext cx="657600" cy="10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indent="-273050" lvl="0" marL="45720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Char char="●"/>
              <a:defRPr sz="700">
                <a:solidFill>
                  <a:schemeClr val="dk2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2 - Metrics (Black)">
  <p:cSld name="TITLE_1_1_1_1_1_1_1_1_1_3_1">
    <p:bg>
      <p:bgPr>
        <a:solidFill>
          <a:srgbClr val="121212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/>
          <p:nvPr>
            <p:ph idx="1" type="subTitle"/>
          </p:nvPr>
        </p:nvSpPr>
        <p:spPr>
          <a:xfrm>
            <a:off x="1553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9" name="Google Shape;179;p31"/>
          <p:cNvSpPr txBox="1"/>
          <p:nvPr>
            <p:ph idx="2" type="body"/>
          </p:nvPr>
        </p:nvSpPr>
        <p:spPr>
          <a:xfrm>
            <a:off x="1330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sp>
        <p:nvSpPr>
          <p:cNvPr id="180" name="Google Shape;180;p31"/>
          <p:cNvSpPr txBox="1"/>
          <p:nvPr>
            <p:ph idx="3" type="subTitle"/>
          </p:nvPr>
        </p:nvSpPr>
        <p:spPr>
          <a:xfrm>
            <a:off x="3839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1" name="Google Shape;181;p31"/>
          <p:cNvSpPr txBox="1"/>
          <p:nvPr>
            <p:ph idx="4" type="body"/>
          </p:nvPr>
        </p:nvSpPr>
        <p:spPr>
          <a:xfrm>
            <a:off x="3616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sp>
        <p:nvSpPr>
          <p:cNvPr id="182" name="Google Shape;182;p31"/>
          <p:cNvSpPr txBox="1"/>
          <p:nvPr>
            <p:ph idx="5" type="subTitle"/>
          </p:nvPr>
        </p:nvSpPr>
        <p:spPr>
          <a:xfrm>
            <a:off x="6125250" y="2393913"/>
            <a:ext cx="1465500" cy="414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None/>
              <a:defRPr sz="3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None/>
              <a:defRPr sz="41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3" name="Google Shape;183;p31"/>
          <p:cNvSpPr txBox="1"/>
          <p:nvPr>
            <p:ph idx="6" type="body"/>
          </p:nvPr>
        </p:nvSpPr>
        <p:spPr>
          <a:xfrm>
            <a:off x="5902950" y="2840763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●"/>
              <a:defRPr sz="600">
                <a:solidFill>
                  <a:srgbClr val="C4C4C4"/>
                </a:solidFill>
              </a:defRPr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○"/>
              <a:defRPr sz="600">
                <a:solidFill>
                  <a:srgbClr val="C4C4C4"/>
                </a:solidFill>
              </a:defRPr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600"/>
              <a:buChar char="■"/>
              <a:defRPr sz="600"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184" name="Google Shape;184;p3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1 - 3 Pillars (Grey)">
  <p:cSld name="TITLE_1_1_1_1_1_1_1_1_1_1_1_1_1_1_1">
    <p:bg>
      <p:bgPr>
        <a:solidFill>
          <a:srgbClr val="C4C4C4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/>
          <p:nvPr/>
        </p:nvSpPr>
        <p:spPr>
          <a:xfrm>
            <a:off x="0" y="0"/>
            <a:ext cx="3045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2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11400"/>
              <a:buNone/>
              <a:defRPr sz="11400">
                <a:solidFill>
                  <a:srgbClr val="E2E2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188" name="Google Shape;188;p32"/>
          <p:cNvSpPr txBox="1"/>
          <p:nvPr>
            <p:ph idx="1" type="subTitle"/>
          </p:nvPr>
        </p:nvSpPr>
        <p:spPr>
          <a:xfrm>
            <a:off x="36432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89" name="Google Shape;189;p32"/>
          <p:cNvSpPr/>
          <p:nvPr/>
        </p:nvSpPr>
        <p:spPr>
          <a:xfrm>
            <a:off x="6099000" y="0"/>
            <a:ext cx="3045000" cy="51435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2"/>
          <p:cNvSpPr txBox="1"/>
          <p:nvPr>
            <p:ph idx="2" type="title"/>
          </p:nvPr>
        </p:nvSpPr>
        <p:spPr>
          <a:xfrm>
            <a:off x="334957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11400"/>
              <a:buNone/>
              <a:defRPr sz="11400">
                <a:solidFill>
                  <a:srgbClr val="EDEDE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3500"/>
              <a:buNone/>
              <a:defRPr sz="3500">
                <a:solidFill>
                  <a:srgbClr val="EDEDEC"/>
                </a:solidFill>
              </a:defRPr>
            </a:lvl9pPr>
          </a:lstStyle>
          <a:p/>
        </p:txBody>
      </p:sp>
      <p:sp>
        <p:nvSpPr>
          <p:cNvPr id="191" name="Google Shape;191;p32"/>
          <p:cNvSpPr txBox="1"/>
          <p:nvPr>
            <p:ph idx="3" type="subTitle"/>
          </p:nvPr>
        </p:nvSpPr>
        <p:spPr>
          <a:xfrm>
            <a:off x="341187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2" name="Google Shape;192;p32"/>
          <p:cNvSpPr txBox="1"/>
          <p:nvPr>
            <p:ph idx="4" type="title"/>
          </p:nvPr>
        </p:nvSpPr>
        <p:spPr>
          <a:xfrm>
            <a:off x="6416694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1400"/>
              <a:buNone/>
              <a:defRPr sz="11400">
                <a:solidFill>
                  <a:srgbClr val="64646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193" name="Google Shape;193;p32"/>
          <p:cNvSpPr txBox="1"/>
          <p:nvPr>
            <p:ph idx="5" type="subTitle"/>
          </p:nvPr>
        </p:nvSpPr>
        <p:spPr>
          <a:xfrm>
            <a:off x="6478994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94" name="Google Shape;194;p32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2 - 3 Pillars (White)">
  <p:cSld name="TITLE_1_1_1_1_1_1_1_1_1_1_1_1_1_1_1_2">
    <p:bg>
      <p:bgPr>
        <a:solidFill>
          <a:schemeClr val="lt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/>
          <p:nvPr/>
        </p:nvSpPr>
        <p:spPr>
          <a:xfrm>
            <a:off x="0" y="0"/>
            <a:ext cx="3045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3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11400"/>
              <a:buNone/>
              <a:defRPr sz="11400">
                <a:solidFill>
                  <a:srgbClr val="E2E2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198" name="Google Shape;198;p33"/>
          <p:cNvSpPr txBox="1"/>
          <p:nvPr>
            <p:ph idx="1" type="subTitle"/>
          </p:nvPr>
        </p:nvSpPr>
        <p:spPr>
          <a:xfrm>
            <a:off x="36432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9" name="Google Shape;199;p33"/>
          <p:cNvSpPr/>
          <p:nvPr/>
        </p:nvSpPr>
        <p:spPr>
          <a:xfrm>
            <a:off x="6099000" y="0"/>
            <a:ext cx="3045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 txBox="1"/>
          <p:nvPr>
            <p:ph idx="2" type="title"/>
          </p:nvPr>
        </p:nvSpPr>
        <p:spPr>
          <a:xfrm>
            <a:off x="334957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DEDEC"/>
              </a:buClr>
              <a:buSzPts val="11400"/>
              <a:buNone/>
              <a:defRPr sz="11400">
                <a:solidFill>
                  <a:srgbClr val="EDEDE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01" name="Google Shape;201;p33"/>
          <p:cNvSpPr txBox="1"/>
          <p:nvPr>
            <p:ph idx="3" type="subTitle"/>
          </p:nvPr>
        </p:nvSpPr>
        <p:spPr>
          <a:xfrm>
            <a:off x="341187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02" name="Google Shape;202;p33"/>
          <p:cNvSpPr txBox="1"/>
          <p:nvPr>
            <p:ph idx="4" type="title"/>
          </p:nvPr>
        </p:nvSpPr>
        <p:spPr>
          <a:xfrm>
            <a:off x="6416694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11400"/>
              <a:buNone/>
              <a:defRPr sz="11400">
                <a:solidFill>
                  <a:srgbClr val="E2E2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3500"/>
              <a:buNone/>
              <a:defRPr sz="35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203" name="Google Shape;203;p33"/>
          <p:cNvSpPr txBox="1"/>
          <p:nvPr>
            <p:ph idx="5" type="subTitle"/>
          </p:nvPr>
        </p:nvSpPr>
        <p:spPr>
          <a:xfrm>
            <a:off x="6478994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.1 - List 3x (White)">
  <p:cSld name="TITLE_1_1_1_1_1_1_1_1_1_1_1_1_1_1_1_1"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4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07" name="Google Shape;207;p34"/>
          <p:cNvSpPr txBox="1"/>
          <p:nvPr>
            <p:ph idx="2" type="body"/>
          </p:nvPr>
        </p:nvSpPr>
        <p:spPr>
          <a:xfrm>
            <a:off x="4947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08" name="Google Shape;208;p34"/>
          <p:cNvSpPr txBox="1"/>
          <p:nvPr>
            <p:ph idx="3" type="body"/>
          </p:nvPr>
        </p:nvSpPr>
        <p:spPr>
          <a:xfrm>
            <a:off x="4947775" y="25717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09" name="Google Shape;209;p34"/>
          <p:cNvSpPr txBox="1"/>
          <p:nvPr>
            <p:ph idx="4" type="body"/>
          </p:nvPr>
        </p:nvSpPr>
        <p:spPr>
          <a:xfrm>
            <a:off x="4947775" y="38665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10" name="Google Shape;210;p34"/>
          <p:cNvSpPr txBox="1"/>
          <p:nvPr>
            <p:ph idx="5" type="body"/>
          </p:nvPr>
        </p:nvSpPr>
        <p:spPr>
          <a:xfrm>
            <a:off x="4947775" y="1590875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211" name="Google Shape;211;p34"/>
          <p:cNvSpPr txBox="1"/>
          <p:nvPr>
            <p:ph idx="6" type="body"/>
          </p:nvPr>
        </p:nvSpPr>
        <p:spPr>
          <a:xfrm>
            <a:off x="4947775" y="2880650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212" name="Google Shape;212;p34"/>
          <p:cNvSpPr txBox="1"/>
          <p:nvPr>
            <p:ph idx="7" type="body"/>
          </p:nvPr>
        </p:nvSpPr>
        <p:spPr>
          <a:xfrm>
            <a:off x="4947775" y="4152525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.2 - List 3x (Black)">
  <p:cSld name="TITLE_1_1_1_1_1_1_1_1_1_1_1_1_1_1_1_1_2">
    <p:bg>
      <p:bgPr>
        <a:solidFill>
          <a:srgbClr val="121212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5" name="Google Shape;215;p35"/>
          <p:cNvSpPr txBox="1"/>
          <p:nvPr>
            <p:ph idx="2" type="body"/>
          </p:nvPr>
        </p:nvSpPr>
        <p:spPr>
          <a:xfrm>
            <a:off x="4947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6" name="Google Shape;216;p35"/>
          <p:cNvSpPr txBox="1"/>
          <p:nvPr>
            <p:ph idx="3" type="body"/>
          </p:nvPr>
        </p:nvSpPr>
        <p:spPr>
          <a:xfrm>
            <a:off x="4947775" y="25717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7" name="Google Shape;217;p35"/>
          <p:cNvSpPr txBox="1"/>
          <p:nvPr>
            <p:ph idx="4" type="body"/>
          </p:nvPr>
        </p:nvSpPr>
        <p:spPr>
          <a:xfrm>
            <a:off x="4947775" y="38665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8" name="Google Shape;218;p35"/>
          <p:cNvSpPr txBox="1"/>
          <p:nvPr>
            <p:ph idx="5" type="body"/>
          </p:nvPr>
        </p:nvSpPr>
        <p:spPr>
          <a:xfrm>
            <a:off x="4947775" y="1590875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19" name="Google Shape;219;p35"/>
          <p:cNvSpPr txBox="1"/>
          <p:nvPr>
            <p:ph idx="6" type="body"/>
          </p:nvPr>
        </p:nvSpPr>
        <p:spPr>
          <a:xfrm>
            <a:off x="4947775" y="2880650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0" name="Google Shape;220;p35"/>
          <p:cNvSpPr txBox="1"/>
          <p:nvPr>
            <p:ph idx="7" type="body"/>
          </p:nvPr>
        </p:nvSpPr>
        <p:spPr>
          <a:xfrm>
            <a:off x="4947775" y="4152525"/>
            <a:ext cx="24333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730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2pPr>
            <a:lvl3pPr indent="-2730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3pPr>
            <a:lvl4pPr indent="-2730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4pPr>
            <a:lvl5pPr indent="-2730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5pPr>
            <a:lvl6pPr indent="-2730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6pPr>
            <a:lvl7pPr indent="-2730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●"/>
              <a:defRPr sz="700">
                <a:solidFill>
                  <a:srgbClr val="FFFFFF"/>
                </a:solidFill>
              </a:defRPr>
            </a:lvl7pPr>
            <a:lvl8pPr indent="-2730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○"/>
              <a:defRPr sz="700">
                <a:solidFill>
                  <a:srgbClr val="FFFFFF"/>
                </a:solidFill>
              </a:defRPr>
            </a:lvl8pPr>
            <a:lvl9pPr indent="-2730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Char char="■"/>
              <a:defRPr sz="7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21" name="Google Shape;221;p3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1 - List 6x (White)">
  <p:cSld name="TITLE_1_1_1_1_1_1_1_1_1_1_1_1_1_1_1_1_1">
    <p:bg>
      <p:bgPr>
        <a:solidFill>
          <a:schemeClr val="lt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75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24" name="Google Shape;224;p36"/>
          <p:cNvSpPr txBox="1"/>
          <p:nvPr>
            <p:ph idx="2" type="body"/>
          </p:nvPr>
        </p:nvSpPr>
        <p:spPr>
          <a:xfrm>
            <a:off x="375775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5" name="Google Shape;225;p36"/>
          <p:cNvSpPr txBox="1"/>
          <p:nvPr>
            <p:ph idx="3" type="body"/>
          </p:nvPr>
        </p:nvSpPr>
        <p:spPr>
          <a:xfrm>
            <a:off x="3355350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6" name="Google Shape;226;p36"/>
          <p:cNvSpPr txBox="1"/>
          <p:nvPr>
            <p:ph idx="4" type="body"/>
          </p:nvPr>
        </p:nvSpPr>
        <p:spPr>
          <a:xfrm>
            <a:off x="375775" y="159087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27" name="Google Shape;227;p36"/>
          <p:cNvSpPr txBox="1"/>
          <p:nvPr>
            <p:ph idx="5" type="body"/>
          </p:nvPr>
        </p:nvSpPr>
        <p:spPr>
          <a:xfrm>
            <a:off x="375775" y="32490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28" name="Google Shape;228;p36"/>
          <p:cNvSpPr txBox="1"/>
          <p:nvPr>
            <p:ph idx="6" type="body"/>
          </p:nvPr>
        </p:nvSpPr>
        <p:spPr>
          <a:xfrm>
            <a:off x="3355350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29" name="Google Shape;229;p36"/>
          <p:cNvSpPr txBox="1"/>
          <p:nvPr>
            <p:ph idx="7" type="body"/>
          </p:nvPr>
        </p:nvSpPr>
        <p:spPr>
          <a:xfrm>
            <a:off x="3355350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0" name="Google Shape;230;p36"/>
          <p:cNvSpPr txBox="1"/>
          <p:nvPr>
            <p:ph idx="8" type="body"/>
          </p:nvPr>
        </p:nvSpPr>
        <p:spPr>
          <a:xfrm>
            <a:off x="3355350" y="3226100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31" name="Google Shape;231;p36"/>
          <p:cNvSpPr txBox="1"/>
          <p:nvPr>
            <p:ph idx="9" type="body"/>
          </p:nvPr>
        </p:nvSpPr>
        <p:spPr>
          <a:xfrm>
            <a:off x="633492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2" name="Google Shape;232;p36"/>
          <p:cNvSpPr txBox="1"/>
          <p:nvPr>
            <p:ph idx="13" type="body"/>
          </p:nvPr>
        </p:nvSpPr>
        <p:spPr>
          <a:xfrm>
            <a:off x="6334925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33" name="Google Shape;233;p36"/>
          <p:cNvSpPr txBox="1"/>
          <p:nvPr>
            <p:ph idx="14" type="body"/>
          </p:nvPr>
        </p:nvSpPr>
        <p:spPr>
          <a:xfrm>
            <a:off x="6334925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4" name="Google Shape;234;p36"/>
          <p:cNvSpPr txBox="1"/>
          <p:nvPr>
            <p:ph idx="15" type="body"/>
          </p:nvPr>
        </p:nvSpPr>
        <p:spPr>
          <a:xfrm>
            <a:off x="6334925" y="3226100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2 - List 6x (Black)">
  <p:cSld name="TITLE_1_1_1_1_1_1_1_1_1_1_1_1_1_1_1_1_1_2">
    <p:bg>
      <p:bgPr>
        <a:solidFill>
          <a:srgbClr val="121212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7"/>
          <p:cNvSpPr txBox="1"/>
          <p:nvPr>
            <p:ph idx="1" type="body"/>
          </p:nvPr>
        </p:nvSpPr>
        <p:spPr>
          <a:xfrm>
            <a:off x="375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7" name="Google Shape;237;p37"/>
          <p:cNvSpPr txBox="1"/>
          <p:nvPr>
            <p:ph idx="2" type="body"/>
          </p:nvPr>
        </p:nvSpPr>
        <p:spPr>
          <a:xfrm>
            <a:off x="375775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8" name="Google Shape;238;p37"/>
          <p:cNvSpPr txBox="1"/>
          <p:nvPr>
            <p:ph idx="3" type="body"/>
          </p:nvPr>
        </p:nvSpPr>
        <p:spPr>
          <a:xfrm>
            <a:off x="3355350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9" name="Google Shape;239;p37"/>
          <p:cNvSpPr txBox="1"/>
          <p:nvPr>
            <p:ph idx="4" type="body"/>
          </p:nvPr>
        </p:nvSpPr>
        <p:spPr>
          <a:xfrm>
            <a:off x="375775" y="159087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0" name="Google Shape;240;p37"/>
          <p:cNvSpPr txBox="1"/>
          <p:nvPr>
            <p:ph idx="5" type="body"/>
          </p:nvPr>
        </p:nvSpPr>
        <p:spPr>
          <a:xfrm>
            <a:off x="375775" y="32490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1" name="Google Shape;241;p37"/>
          <p:cNvSpPr txBox="1"/>
          <p:nvPr>
            <p:ph idx="6" type="body"/>
          </p:nvPr>
        </p:nvSpPr>
        <p:spPr>
          <a:xfrm>
            <a:off x="3355350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2" name="Google Shape;242;p37"/>
          <p:cNvSpPr txBox="1"/>
          <p:nvPr>
            <p:ph idx="7" type="body"/>
          </p:nvPr>
        </p:nvSpPr>
        <p:spPr>
          <a:xfrm>
            <a:off x="3355350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p37"/>
          <p:cNvSpPr txBox="1"/>
          <p:nvPr>
            <p:ph idx="8" type="body"/>
          </p:nvPr>
        </p:nvSpPr>
        <p:spPr>
          <a:xfrm>
            <a:off x="3355350" y="3226100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4" name="Google Shape;244;p37"/>
          <p:cNvSpPr txBox="1"/>
          <p:nvPr>
            <p:ph idx="9" type="body"/>
          </p:nvPr>
        </p:nvSpPr>
        <p:spPr>
          <a:xfrm>
            <a:off x="633492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5" name="Google Shape;245;p37"/>
          <p:cNvSpPr txBox="1"/>
          <p:nvPr>
            <p:ph idx="13" type="body"/>
          </p:nvPr>
        </p:nvSpPr>
        <p:spPr>
          <a:xfrm>
            <a:off x="6334925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6" name="Google Shape;246;p37"/>
          <p:cNvSpPr txBox="1"/>
          <p:nvPr>
            <p:ph idx="14" type="body"/>
          </p:nvPr>
        </p:nvSpPr>
        <p:spPr>
          <a:xfrm>
            <a:off x="6334925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7" name="Google Shape;247;p37"/>
          <p:cNvSpPr txBox="1"/>
          <p:nvPr>
            <p:ph idx="15" type="body"/>
          </p:nvPr>
        </p:nvSpPr>
        <p:spPr>
          <a:xfrm>
            <a:off x="6334925" y="3226100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48" name="Google Shape;248;p37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1 - List 9x (White)">
  <p:cSld name="TITLE_1_1_1_1_1_1_1_1_1_1_1_1_1_1_1_1_1_1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>
            <p:ph idx="1" type="body"/>
          </p:nvPr>
        </p:nvSpPr>
        <p:spPr>
          <a:xfrm>
            <a:off x="375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251" name="Google Shape;251;p38"/>
          <p:cNvSpPr txBox="1"/>
          <p:nvPr>
            <p:ph idx="2" type="body"/>
          </p:nvPr>
        </p:nvSpPr>
        <p:spPr>
          <a:xfrm>
            <a:off x="375775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2" name="Google Shape;252;p38"/>
          <p:cNvSpPr txBox="1"/>
          <p:nvPr>
            <p:ph idx="3" type="body"/>
          </p:nvPr>
        </p:nvSpPr>
        <p:spPr>
          <a:xfrm>
            <a:off x="3355350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3" name="Google Shape;253;p38"/>
          <p:cNvSpPr txBox="1"/>
          <p:nvPr>
            <p:ph idx="4" type="body"/>
          </p:nvPr>
        </p:nvSpPr>
        <p:spPr>
          <a:xfrm>
            <a:off x="375775" y="159087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54" name="Google Shape;254;p38"/>
          <p:cNvSpPr txBox="1"/>
          <p:nvPr>
            <p:ph idx="5" type="body"/>
          </p:nvPr>
        </p:nvSpPr>
        <p:spPr>
          <a:xfrm>
            <a:off x="375775" y="287519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55" name="Google Shape;255;p38"/>
          <p:cNvSpPr txBox="1"/>
          <p:nvPr>
            <p:ph idx="6" type="body"/>
          </p:nvPr>
        </p:nvSpPr>
        <p:spPr>
          <a:xfrm>
            <a:off x="3355350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56" name="Google Shape;256;p38"/>
          <p:cNvSpPr txBox="1"/>
          <p:nvPr>
            <p:ph idx="7" type="body"/>
          </p:nvPr>
        </p:nvSpPr>
        <p:spPr>
          <a:xfrm>
            <a:off x="3355350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7" name="Google Shape;257;p38"/>
          <p:cNvSpPr txBox="1"/>
          <p:nvPr>
            <p:ph idx="8" type="body"/>
          </p:nvPr>
        </p:nvSpPr>
        <p:spPr>
          <a:xfrm>
            <a:off x="3355350" y="2852266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58" name="Google Shape;258;p38"/>
          <p:cNvSpPr txBox="1"/>
          <p:nvPr>
            <p:ph idx="9" type="body"/>
          </p:nvPr>
        </p:nvSpPr>
        <p:spPr>
          <a:xfrm>
            <a:off x="633492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9" name="Google Shape;259;p38"/>
          <p:cNvSpPr txBox="1"/>
          <p:nvPr>
            <p:ph idx="13" type="body"/>
          </p:nvPr>
        </p:nvSpPr>
        <p:spPr>
          <a:xfrm>
            <a:off x="6334925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60" name="Google Shape;260;p38"/>
          <p:cNvSpPr txBox="1"/>
          <p:nvPr>
            <p:ph idx="14" type="body"/>
          </p:nvPr>
        </p:nvSpPr>
        <p:spPr>
          <a:xfrm>
            <a:off x="6334925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1" name="Google Shape;261;p38"/>
          <p:cNvSpPr txBox="1"/>
          <p:nvPr>
            <p:ph idx="15" type="body"/>
          </p:nvPr>
        </p:nvSpPr>
        <p:spPr>
          <a:xfrm>
            <a:off x="6334925" y="2852266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62" name="Google Shape;262;p38"/>
          <p:cNvSpPr txBox="1"/>
          <p:nvPr>
            <p:ph idx="16" type="body"/>
          </p:nvPr>
        </p:nvSpPr>
        <p:spPr>
          <a:xfrm>
            <a:off x="375775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3" name="Google Shape;263;p38"/>
          <p:cNvSpPr txBox="1"/>
          <p:nvPr>
            <p:ph idx="17" type="body"/>
          </p:nvPr>
        </p:nvSpPr>
        <p:spPr>
          <a:xfrm>
            <a:off x="375775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64" name="Google Shape;264;p38"/>
          <p:cNvSpPr txBox="1"/>
          <p:nvPr>
            <p:ph idx="18" type="body"/>
          </p:nvPr>
        </p:nvSpPr>
        <p:spPr>
          <a:xfrm>
            <a:off x="3355350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5" name="Google Shape;265;p38"/>
          <p:cNvSpPr txBox="1"/>
          <p:nvPr>
            <p:ph idx="19" type="body"/>
          </p:nvPr>
        </p:nvSpPr>
        <p:spPr>
          <a:xfrm>
            <a:off x="3355350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266" name="Google Shape;266;p38"/>
          <p:cNvSpPr txBox="1"/>
          <p:nvPr>
            <p:ph idx="20" type="body"/>
          </p:nvPr>
        </p:nvSpPr>
        <p:spPr>
          <a:xfrm>
            <a:off x="6334925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7" name="Google Shape;267;p38"/>
          <p:cNvSpPr txBox="1"/>
          <p:nvPr>
            <p:ph idx="21" type="body"/>
          </p:nvPr>
        </p:nvSpPr>
        <p:spPr>
          <a:xfrm>
            <a:off x="6334925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2 - List 9x (Black)">
  <p:cSld name="TITLE_1_1_1_1_1_1_1_1_1_1_1_1_1_1_1_1_1_1_2">
    <p:bg>
      <p:bgPr>
        <a:solidFill>
          <a:srgbClr val="121212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9"/>
          <p:cNvSpPr txBox="1"/>
          <p:nvPr>
            <p:ph idx="1" type="body"/>
          </p:nvPr>
        </p:nvSpPr>
        <p:spPr>
          <a:xfrm>
            <a:off x="375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0" name="Google Shape;270;p39"/>
          <p:cNvSpPr txBox="1"/>
          <p:nvPr>
            <p:ph idx="2" type="body"/>
          </p:nvPr>
        </p:nvSpPr>
        <p:spPr>
          <a:xfrm>
            <a:off x="375775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1" name="Google Shape;271;p39"/>
          <p:cNvSpPr txBox="1"/>
          <p:nvPr>
            <p:ph idx="3" type="body"/>
          </p:nvPr>
        </p:nvSpPr>
        <p:spPr>
          <a:xfrm>
            <a:off x="3355350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2" name="Google Shape;272;p39"/>
          <p:cNvSpPr txBox="1"/>
          <p:nvPr>
            <p:ph idx="4" type="body"/>
          </p:nvPr>
        </p:nvSpPr>
        <p:spPr>
          <a:xfrm>
            <a:off x="375775" y="159087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3" name="Google Shape;273;p39"/>
          <p:cNvSpPr txBox="1"/>
          <p:nvPr>
            <p:ph idx="5" type="body"/>
          </p:nvPr>
        </p:nvSpPr>
        <p:spPr>
          <a:xfrm>
            <a:off x="375775" y="287519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4" name="Google Shape;274;p39"/>
          <p:cNvSpPr txBox="1"/>
          <p:nvPr>
            <p:ph idx="6" type="body"/>
          </p:nvPr>
        </p:nvSpPr>
        <p:spPr>
          <a:xfrm>
            <a:off x="3355350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5" name="Google Shape;275;p39"/>
          <p:cNvSpPr txBox="1"/>
          <p:nvPr>
            <p:ph idx="7" type="body"/>
          </p:nvPr>
        </p:nvSpPr>
        <p:spPr>
          <a:xfrm>
            <a:off x="3355350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6" name="Google Shape;276;p39"/>
          <p:cNvSpPr txBox="1"/>
          <p:nvPr>
            <p:ph idx="8" type="body"/>
          </p:nvPr>
        </p:nvSpPr>
        <p:spPr>
          <a:xfrm>
            <a:off x="3355350" y="2852266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7" name="Google Shape;277;p39"/>
          <p:cNvSpPr txBox="1"/>
          <p:nvPr>
            <p:ph idx="9" type="body"/>
          </p:nvPr>
        </p:nvSpPr>
        <p:spPr>
          <a:xfrm>
            <a:off x="633492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8" name="Google Shape;278;p39"/>
          <p:cNvSpPr txBox="1"/>
          <p:nvPr>
            <p:ph idx="13" type="body"/>
          </p:nvPr>
        </p:nvSpPr>
        <p:spPr>
          <a:xfrm>
            <a:off x="6334925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9" name="Google Shape;279;p39"/>
          <p:cNvSpPr txBox="1"/>
          <p:nvPr>
            <p:ph idx="14" type="body"/>
          </p:nvPr>
        </p:nvSpPr>
        <p:spPr>
          <a:xfrm>
            <a:off x="6334925" y="256629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0" name="Google Shape;280;p39"/>
          <p:cNvSpPr txBox="1"/>
          <p:nvPr>
            <p:ph idx="15" type="body"/>
          </p:nvPr>
        </p:nvSpPr>
        <p:spPr>
          <a:xfrm>
            <a:off x="6334925" y="2852266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1" name="Google Shape;281;p39"/>
          <p:cNvSpPr txBox="1"/>
          <p:nvPr>
            <p:ph idx="16" type="body"/>
          </p:nvPr>
        </p:nvSpPr>
        <p:spPr>
          <a:xfrm>
            <a:off x="375775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2" name="Google Shape;282;p39"/>
          <p:cNvSpPr txBox="1"/>
          <p:nvPr>
            <p:ph idx="17" type="body"/>
          </p:nvPr>
        </p:nvSpPr>
        <p:spPr>
          <a:xfrm>
            <a:off x="375775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3" name="Google Shape;283;p39"/>
          <p:cNvSpPr txBox="1"/>
          <p:nvPr>
            <p:ph idx="18" type="body"/>
          </p:nvPr>
        </p:nvSpPr>
        <p:spPr>
          <a:xfrm>
            <a:off x="3355350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4" name="Google Shape;284;p39"/>
          <p:cNvSpPr txBox="1"/>
          <p:nvPr>
            <p:ph idx="19" type="body"/>
          </p:nvPr>
        </p:nvSpPr>
        <p:spPr>
          <a:xfrm>
            <a:off x="3355350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5" name="Google Shape;285;p39"/>
          <p:cNvSpPr txBox="1"/>
          <p:nvPr>
            <p:ph idx="20" type="body"/>
          </p:nvPr>
        </p:nvSpPr>
        <p:spPr>
          <a:xfrm>
            <a:off x="6334925" y="3866541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6" name="Google Shape;286;p39"/>
          <p:cNvSpPr txBox="1"/>
          <p:nvPr>
            <p:ph idx="21" type="body"/>
          </p:nvPr>
        </p:nvSpPr>
        <p:spPr>
          <a:xfrm>
            <a:off x="6334925" y="4175441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94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Char char="●"/>
              <a:defRPr sz="800">
                <a:solidFill>
                  <a:srgbClr val="FFFFFF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●"/>
              <a:defRPr sz="600">
                <a:solidFill>
                  <a:srgbClr val="FFFFFF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○"/>
              <a:defRPr sz="600">
                <a:solidFill>
                  <a:srgbClr val="FFFFFF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Char char="■"/>
              <a:defRPr sz="6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287" name="Google Shape;287;p3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1 - List Small (White)">
  <p:cSld name="TITLE_1_1_1_1_1_1_1_1_1_1_1_1_1_1_1_1_1_1_1">
    <p:bg>
      <p:bgPr>
        <a:solidFill>
          <a:schemeClr val="lt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290" name="Google Shape;290;p40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1" name="Google Shape;291;p40"/>
          <p:cNvSpPr txBox="1"/>
          <p:nvPr>
            <p:ph idx="3" type="body"/>
          </p:nvPr>
        </p:nvSpPr>
        <p:spPr>
          <a:xfrm>
            <a:off x="4572000" y="167748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2" name="Google Shape;292;p40"/>
          <p:cNvSpPr txBox="1"/>
          <p:nvPr>
            <p:ph idx="4" type="body"/>
          </p:nvPr>
        </p:nvSpPr>
        <p:spPr>
          <a:xfrm>
            <a:off x="4572000" y="207802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3" name="Google Shape;293;p40"/>
          <p:cNvSpPr txBox="1"/>
          <p:nvPr>
            <p:ph idx="5" type="body"/>
          </p:nvPr>
        </p:nvSpPr>
        <p:spPr>
          <a:xfrm>
            <a:off x="4572000" y="247855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4" name="Google Shape;294;p40"/>
          <p:cNvSpPr txBox="1"/>
          <p:nvPr>
            <p:ph idx="6" type="body"/>
          </p:nvPr>
        </p:nvSpPr>
        <p:spPr>
          <a:xfrm>
            <a:off x="4572000" y="287909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5" name="Google Shape;295;p40"/>
          <p:cNvSpPr txBox="1"/>
          <p:nvPr>
            <p:ph idx="7" type="body"/>
          </p:nvPr>
        </p:nvSpPr>
        <p:spPr>
          <a:xfrm>
            <a:off x="4572000" y="32796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6" name="Google Shape;296;p40"/>
          <p:cNvSpPr txBox="1"/>
          <p:nvPr>
            <p:ph idx="8" type="body"/>
          </p:nvPr>
        </p:nvSpPr>
        <p:spPr>
          <a:xfrm>
            <a:off x="4572000" y="3680164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7" name="Google Shape;297;p40"/>
          <p:cNvSpPr txBox="1"/>
          <p:nvPr>
            <p:ph idx="9" type="body"/>
          </p:nvPr>
        </p:nvSpPr>
        <p:spPr>
          <a:xfrm>
            <a:off x="4572000" y="408070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cxnSp>
        <p:nvCxnSpPr>
          <p:cNvPr id="298" name="Google Shape;298;p40"/>
          <p:cNvCxnSpPr/>
          <p:nvPr/>
        </p:nvCxnSpPr>
        <p:spPr>
          <a:xfrm>
            <a:off x="4572000" y="1554944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40"/>
          <p:cNvCxnSpPr/>
          <p:nvPr/>
        </p:nvCxnSpPr>
        <p:spPr>
          <a:xfrm>
            <a:off x="4572000" y="1957210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40"/>
          <p:cNvCxnSpPr/>
          <p:nvPr/>
        </p:nvCxnSpPr>
        <p:spPr>
          <a:xfrm>
            <a:off x="4572000" y="2359477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40"/>
          <p:cNvCxnSpPr/>
          <p:nvPr/>
        </p:nvCxnSpPr>
        <p:spPr>
          <a:xfrm>
            <a:off x="4572000" y="2761744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40"/>
          <p:cNvCxnSpPr/>
          <p:nvPr/>
        </p:nvCxnSpPr>
        <p:spPr>
          <a:xfrm>
            <a:off x="4572000" y="3164010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40"/>
          <p:cNvCxnSpPr/>
          <p:nvPr/>
        </p:nvCxnSpPr>
        <p:spPr>
          <a:xfrm>
            <a:off x="4572000" y="3566277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40"/>
          <p:cNvCxnSpPr/>
          <p:nvPr/>
        </p:nvCxnSpPr>
        <p:spPr>
          <a:xfrm>
            <a:off x="4572000" y="3968544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2 - Opening (Black)">
  <p:cSld name="TITLE_1_2">
    <p:bg>
      <p:bgPr>
        <a:solidFill>
          <a:srgbClr val="121212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 txBox="1"/>
          <p:nvPr>
            <p:ph idx="1" type="subTitle"/>
          </p:nvPr>
        </p:nvSpPr>
        <p:spPr>
          <a:xfrm>
            <a:off x="354800" y="3305300"/>
            <a:ext cx="5098200" cy="157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None/>
              <a:defRPr sz="37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5" name="Google Shape;25;p5"/>
          <p:cNvSpPr txBox="1"/>
          <p:nvPr/>
        </p:nvSpPr>
        <p:spPr>
          <a:xfrm>
            <a:off x="8110625" y="4688025"/>
            <a:ext cx="657600" cy="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8118280" y="3695750"/>
            <a:ext cx="657600" cy="1093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indent="-273050" lvl="0" marL="457200" rtl="0" algn="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700"/>
              <a:buChar char="●"/>
              <a:defRPr sz="700">
                <a:solidFill>
                  <a:srgbClr val="646464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2 - List Small (Black)">
  <p:cSld name="TITLE_1_1_1_1_1_1_1_1_1_1_1_1_1_1_1_1_1_1_1_2">
    <p:bg>
      <p:bgPr>
        <a:solidFill>
          <a:srgbClr val="121212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1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7" name="Google Shape;307;p41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8" name="Google Shape;308;p41"/>
          <p:cNvSpPr txBox="1"/>
          <p:nvPr>
            <p:ph idx="3" type="body"/>
          </p:nvPr>
        </p:nvSpPr>
        <p:spPr>
          <a:xfrm>
            <a:off x="4572000" y="167748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9" name="Google Shape;309;p41"/>
          <p:cNvSpPr txBox="1"/>
          <p:nvPr>
            <p:ph idx="4" type="body"/>
          </p:nvPr>
        </p:nvSpPr>
        <p:spPr>
          <a:xfrm>
            <a:off x="4572000" y="207802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0" name="Google Shape;310;p41"/>
          <p:cNvSpPr txBox="1"/>
          <p:nvPr>
            <p:ph idx="5" type="body"/>
          </p:nvPr>
        </p:nvSpPr>
        <p:spPr>
          <a:xfrm>
            <a:off x="4572000" y="247855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1" name="Google Shape;311;p41"/>
          <p:cNvSpPr txBox="1"/>
          <p:nvPr>
            <p:ph idx="6" type="body"/>
          </p:nvPr>
        </p:nvSpPr>
        <p:spPr>
          <a:xfrm>
            <a:off x="4572000" y="287909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2" name="Google Shape;312;p41"/>
          <p:cNvSpPr txBox="1"/>
          <p:nvPr>
            <p:ph idx="7" type="body"/>
          </p:nvPr>
        </p:nvSpPr>
        <p:spPr>
          <a:xfrm>
            <a:off x="4572000" y="32796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3" name="Google Shape;313;p41"/>
          <p:cNvSpPr txBox="1"/>
          <p:nvPr>
            <p:ph idx="8" type="body"/>
          </p:nvPr>
        </p:nvSpPr>
        <p:spPr>
          <a:xfrm>
            <a:off x="4572000" y="3680164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14" name="Google Shape;314;p41"/>
          <p:cNvSpPr txBox="1"/>
          <p:nvPr>
            <p:ph idx="9" type="body"/>
          </p:nvPr>
        </p:nvSpPr>
        <p:spPr>
          <a:xfrm>
            <a:off x="4572000" y="408070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315" name="Google Shape;315;p41"/>
          <p:cNvCxnSpPr/>
          <p:nvPr/>
        </p:nvCxnSpPr>
        <p:spPr>
          <a:xfrm>
            <a:off x="4572000" y="15549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6" name="Google Shape;316;p41"/>
          <p:cNvCxnSpPr/>
          <p:nvPr/>
        </p:nvCxnSpPr>
        <p:spPr>
          <a:xfrm>
            <a:off x="4572000" y="19572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7" name="Google Shape;317;p41"/>
          <p:cNvCxnSpPr/>
          <p:nvPr/>
        </p:nvCxnSpPr>
        <p:spPr>
          <a:xfrm>
            <a:off x="4572000" y="23594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41"/>
          <p:cNvCxnSpPr/>
          <p:nvPr/>
        </p:nvCxnSpPr>
        <p:spPr>
          <a:xfrm>
            <a:off x="4572000" y="27617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41"/>
          <p:cNvCxnSpPr/>
          <p:nvPr/>
        </p:nvCxnSpPr>
        <p:spPr>
          <a:xfrm>
            <a:off x="4572000" y="31640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41"/>
          <p:cNvCxnSpPr/>
          <p:nvPr/>
        </p:nvCxnSpPr>
        <p:spPr>
          <a:xfrm>
            <a:off x="4572000" y="35662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41"/>
          <p:cNvCxnSpPr/>
          <p:nvPr/>
        </p:nvCxnSpPr>
        <p:spPr>
          <a:xfrm>
            <a:off x="4572000" y="39685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2" name="Google Shape;322;p4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3 - List Small (Grey)">
  <p:cSld name="TITLE_1_1_1_1_1_1_1_1_1_1_1_1_1_1_1_1_1_1_1_3_1">
    <p:bg>
      <p:bgPr>
        <a:solidFill>
          <a:srgbClr val="F3F3F3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325" name="Google Shape;325;p42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26" name="Google Shape;326;p42"/>
          <p:cNvSpPr txBox="1"/>
          <p:nvPr>
            <p:ph idx="3" type="body"/>
          </p:nvPr>
        </p:nvSpPr>
        <p:spPr>
          <a:xfrm>
            <a:off x="4572000" y="167748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27" name="Google Shape;327;p42"/>
          <p:cNvSpPr txBox="1"/>
          <p:nvPr>
            <p:ph idx="4" type="body"/>
          </p:nvPr>
        </p:nvSpPr>
        <p:spPr>
          <a:xfrm>
            <a:off x="4572000" y="207802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28" name="Google Shape;328;p42"/>
          <p:cNvSpPr txBox="1"/>
          <p:nvPr>
            <p:ph idx="5" type="body"/>
          </p:nvPr>
        </p:nvSpPr>
        <p:spPr>
          <a:xfrm>
            <a:off x="4572000" y="247855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29" name="Google Shape;329;p42"/>
          <p:cNvSpPr txBox="1"/>
          <p:nvPr>
            <p:ph idx="6" type="body"/>
          </p:nvPr>
        </p:nvSpPr>
        <p:spPr>
          <a:xfrm>
            <a:off x="4572000" y="287909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30" name="Google Shape;330;p42"/>
          <p:cNvSpPr txBox="1"/>
          <p:nvPr>
            <p:ph idx="7" type="body"/>
          </p:nvPr>
        </p:nvSpPr>
        <p:spPr>
          <a:xfrm>
            <a:off x="4572000" y="32796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31" name="Google Shape;331;p42"/>
          <p:cNvSpPr txBox="1"/>
          <p:nvPr>
            <p:ph idx="8" type="body"/>
          </p:nvPr>
        </p:nvSpPr>
        <p:spPr>
          <a:xfrm>
            <a:off x="4572000" y="3680164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32" name="Google Shape;332;p42"/>
          <p:cNvSpPr txBox="1"/>
          <p:nvPr>
            <p:ph idx="9" type="body"/>
          </p:nvPr>
        </p:nvSpPr>
        <p:spPr>
          <a:xfrm>
            <a:off x="4572000" y="408070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cxnSp>
        <p:nvCxnSpPr>
          <p:cNvPr id="333" name="Google Shape;333;p42"/>
          <p:cNvCxnSpPr/>
          <p:nvPr/>
        </p:nvCxnSpPr>
        <p:spPr>
          <a:xfrm>
            <a:off x="4572000" y="15549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42"/>
          <p:cNvCxnSpPr/>
          <p:nvPr/>
        </p:nvCxnSpPr>
        <p:spPr>
          <a:xfrm>
            <a:off x="4572000" y="19572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42"/>
          <p:cNvCxnSpPr/>
          <p:nvPr/>
        </p:nvCxnSpPr>
        <p:spPr>
          <a:xfrm>
            <a:off x="4572000" y="23594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42"/>
          <p:cNvCxnSpPr/>
          <p:nvPr/>
        </p:nvCxnSpPr>
        <p:spPr>
          <a:xfrm>
            <a:off x="4572000" y="27617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42"/>
          <p:cNvCxnSpPr/>
          <p:nvPr/>
        </p:nvCxnSpPr>
        <p:spPr>
          <a:xfrm>
            <a:off x="4572000" y="31640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42"/>
          <p:cNvCxnSpPr/>
          <p:nvPr/>
        </p:nvCxnSpPr>
        <p:spPr>
          <a:xfrm>
            <a:off x="4572000" y="35662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42"/>
          <p:cNvCxnSpPr/>
          <p:nvPr/>
        </p:nvCxnSpPr>
        <p:spPr>
          <a:xfrm>
            <a:off x="4572000" y="39685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4 - List Small (Blue)">
  <p:cSld name="TITLE_1_1_1_1_1_1_1_1_1_1_1_1_1_1_1_1_1_1_1_2_1">
    <p:bg>
      <p:bgPr>
        <a:solidFill>
          <a:schemeClr val="lt2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2" name="Google Shape;342;p43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3" name="Google Shape;343;p43"/>
          <p:cNvSpPr txBox="1"/>
          <p:nvPr>
            <p:ph idx="3" type="body"/>
          </p:nvPr>
        </p:nvSpPr>
        <p:spPr>
          <a:xfrm>
            <a:off x="4572000" y="167748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4" name="Google Shape;344;p43"/>
          <p:cNvSpPr txBox="1"/>
          <p:nvPr>
            <p:ph idx="4" type="body"/>
          </p:nvPr>
        </p:nvSpPr>
        <p:spPr>
          <a:xfrm>
            <a:off x="4572000" y="207802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5" name="Google Shape;345;p43"/>
          <p:cNvSpPr txBox="1"/>
          <p:nvPr>
            <p:ph idx="5" type="body"/>
          </p:nvPr>
        </p:nvSpPr>
        <p:spPr>
          <a:xfrm>
            <a:off x="4572000" y="247855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6" name="Google Shape;346;p43"/>
          <p:cNvSpPr txBox="1"/>
          <p:nvPr>
            <p:ph idx="6" type="body"/>
          </p:nvPr>
        </p:nvSpPr>
        <p:spPr>
          <a:xfrm>
            <a:off x="4572000" y="287909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7" name="Google Shape;347;p43"/>
          <p:cNvSpPr txBox="1"/>
          <p:nvPr>
            <p:ph idx="7" type="body"/>
          </p:nvPr>
        </p:nvSpPr>
        <p:spPr>
          <a:xfrm>
            <a:off x="4572000" y="32796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8" name="Google Shape;348;p43"/>
          <p:cNvSpPr txBox="1"/>
          <p:nvPr>
            <p:ph idx="8" type="body"/>
          </p:nvPr>
        </p:nvSpPr>
        <p:spPr>
          <a:xfrm>
            <a:off x="4572000" y="3680164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9" name="Google Shape;349;p43"/>
          <p:cNvSpPr txBox="1"/>
          <p:nvPr>
            <p:ph idx="9" type="body"/>
          </p:nvPr>
        </p:nvSpPr>
        <p:spPr>
          <a:xfrm>
            <a:off x="4572000" y="408070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350" name="Google Shape;350;p43"/>
          <p:cNvCxnSpPr/>
          <p:nvPr/>
        </p:nvCxnSpPr>
        <p:spPr>
          <a:xfrm>
            <a:off x="4572000" y="15549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43"/>
          <p:cNvCxnSpPr/>
          <p:nvPr/>
        </p:nvCxnSpPr>
        <p:spPr>
          <a:xfrm>
            <a:off x="4572000" y="19572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43"/>
          <p:cNvCxnSpPr/>
          <p:nvPr/>
        </p:nvCxnSpPr>
        <p:spPr>
          <a:xfrm>
            <a:off x="4572000" y="23594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43"/>
          <p:cNvCxnSpPr/>
          <p:nvPr/>
        </p:nvCxnSpPr>
        <p:spPr>
          <a:xfrm>
            <a:off x="4572000" y="27617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43"/>
          <p:cNvCxnSpPr/>
          <p:nvPr/>
        </p:nvCxnSpPr>
        <p:spPr>
          <a:xfrm>
            <a:off x="4572000" y="3164010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43"/>
          <p:cNvCxnSpPr/>
          <p:nvPr/>
        </p:nvCxnSpPr>
        <p:spPr>
          <a:xfrm>
            <a:off x="4572000" y="3566277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6" name="Google Shape;356;p43"/>
          <p:cNvCxnSpPr/>
          <p:nvPr/>
        </p:nvCxnSpPr>
        <p:spPr>
          <a:xfrm>
            <a:off x="4572000" y="3968544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5C35E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57" name="Google Shape;357;p43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1 - List Medium (White)">
  <p:cSld name="TITLE_1_1_1_1_1_1_1_1_1_1_1_1_1_1_1_1_1_1_1_1">
    <p:bg>
      <p:bgPr>
        <a:solidFill>
          <a:schemeClr val="lt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4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360" name="Google Shape;360;p44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1" name="Google Shape;361;p44"/>
          <p:cNvSpPr txBox="1"/>
          <p:nvPr>
            <p:ph idx="3" type="body"/>
          </p:nvPr>
        </p:nvSpPr>
        <p:spPr>
          <a:xfrm>
            <a:off x="4572000" y="172320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2" name="Google Shape;362;p44"/>
          <p:cNvSpPr txBox="1"/>
          <p:nvPr>
            <p:ph idx="4" type="body"/>
          </p:nvPr>
        </p:nvSpPr>
        <p:spPr>
          <a:xfrm>
            <a:off x="4572000" y="216946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3" name="Google Shape;363;p44"/>
          <p:cNvSpPr txBox="1"/>
          <p:nvPr>
            <p:ph idx="5" type="body"/>
          </p:nvPr>
        </p:nvSpPr>
        <p:spPr>
          <a:xfrm>
            <a:off x="4572000" y="261571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p44"/>
          <p:cNvSpPr txBox="1"/>
          <p:nvPr>
            <p:ph idx="6" type="body"/>
          </p:nvPr>
        </p:nvSpPr>
        <p:spPr>
          <a:xfrm>
            <a:off x="4572000" y="306197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5" name="Google Shape;365;p44"/>
          <p:cNvSpPr txBox="1"/>
          <p:nvPr>
            <p:ph idx="7" type="body"/>
          </p:nvPr>
        </p:nvSpPr>
        <p:spPr>
          <a:xfrm>
            <a:off x="4572000" y="35082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366" name="Google Shape;366;p44"/>
          <p:cNvCxnSpPr/>
          <p:nvPr/>
        </p:nvCxnSpPr>
        <p:spPr>
          <a:xfrm>
            <a:off x="4572000" y="1604965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7" name="Google Shape;367;p44"/>
          <p:cNvCxnSpPr/>
          <p:nvPr/>
        </p:nvCxnSpPr>
        <p:spPr>
          <a:xfrm>
            <a:off x="4572000" y="2051735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8" name="Google Shape;368;p44"/>
          <p:cNvCxnSpPr/>
          <p:nvPr/>
        </p:nvCxnSpPr>
        <p:spPr>
          <a:xfrm>
            <a:off x="4572000" y="2483081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44"/>
          <p:cNvCxnSpPr/>
          <p:nvPr/>
        </p:nvCxnSpPr>
        <p:spPr>
          <a:xfrm>
            <a:off x="4572000" y="2932752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44"/>
          <p:cNvCxnSpPr/>
          <p:nvPr/>
        </p:nvCxnSpPr>
        <p:spPr>
          <a:xfrm>
            <a:off x="4572000" y="3376903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2 - List Medium (Black)">
  <p:cSld name="TITLE_1_1_1_1_1_1_1_1_1_1_1_1_1_1_1_1_1_1_1_1_2">
    <p:bg>
      <p:bgPr>
        <a:solidFill>
          <a:srgbClr val="121212"/>
        </a:solidFill>
      </p:bgPr>
    </p:bg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5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3" name="Google Shape;373;p45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4" name="Google Shape;374;p45"/>
          <p:cNvSpPr txBox="1"/>
          <p:nvPr>
            <p:ph idx="3" type="body"/>
          </p:nvPr>
        </p:nvSpPr>
        <p:spPr>
          <a:xfrm>
            <a:off x="4572000" y="172320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5" name="Google Shape;375;p45"/>
          <p:cNvSpPr txBox="1"/>
          <p:nvPr>
            <p:ph idx="4" type="body"/>
          </p:nvPr>
        </p:nvSpPr>
        <p:spPr>
          <a:xfrm>
            <a:off x="4572000" y="216946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6" name="Google Shape;376;p45"/>
          <p:cNvSpPr txBox="1"/>
          <p:nvPr>
            <p:ph idx="5" type="body"/>
          </p:nvPr>
        </p:nvSpPr>
        <p:spPr>
          <a:xfrm>
            <a:off x="4572000" y="261571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7" name="Google Shape;377;p45"/>
          <p:cNvSpPr txBox="1"/>
          <p:nvPr>
            <p:ph idx="6" type="body"/>
          </p:nvPr>
        </p:nvSpPr>
        <p:spPr>
          <a:xfrm>
            <a:off x="4572000" y="306197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8" name="Google Shape;378;p45"/>
          <p:cNvSpPr txBox="1"/>
          <p:nvPr>
            <p:ph idx="7" type="body"/>
          </p:nvPr>
        </p:nvSpPr>
        <p:spPr>
          <a:xfrm>
            <a:off x="4572000" y="35082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379" name="Google Shape;379;p45"/>
          <p:cNvCxnSpPr/>
          <p:nvPr/>
        </p:nvCxnSpPr>
        <p:spPr>
          <a:xfrm>
            <a:off x="4572000" y="160496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45"/>
          <p:cNvCxnSpPr/>
          <p:nvPr/>
        </p:nvCxnSpPr>
        <p:spPr>
          <a:xfrm>
            <a:off x="4572000" y="205173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45"/>
          <p:cNvCxnSpPr/>
          <p:nvPr/>
        </p:nvCxnSpPr>
        <p:spPr>
          <a:xfrm>
            <a:off x="4572000" y="2483081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45"/>
          <p:cNvCxnSpPr/>
          <p:nvPr/>
        </p:nvCxnSpPr>
        <p:spPr>
          <a:xfrm>
            <a:off x="4572000" y="2932752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45"/>
          <p:cNvCxnSpPr/>
          <p:nvPr/>
        </p:nvCxnSpPr>
        <p:spPr>
          <a:xfrm>
            <a:off x="4572000" y="3376903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4" name="Google Shape;384;p4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3 - List Medium (Grey)">
  <p:cSld name="TITLE_1_1_1_1_1_1_1_1_1_1_1_1_1_1_1_1_1_1_1_1_3">
    <p:bg>
      <p:bgPr>
        <a:solidFill>
          <a:srgbClr val="F3F3F3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387" name="Google Shape;387;p46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8" name="Google Shape;388;p46"/>
          <p:cNvSpPr txBox="1"/>
          <p:nvPr>
            <p:ph idx="3" type="body"/>
          </p:nvPr>
        </p:nvSpPr>
        <p:spPr>
          <a:xfrm>
            <a:off x="4572000" y="172320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9" name="Google Shape;389;p46"/>
          <p:cNvSpPr txBox="1"/>
          <p:nvPr>
            <p:ph idx="4" type="body"/>
          </p:nvPr>
        </p:nvSpPr>
        <p:spPr>
          <a:xfrm>
            <a:off x="4572000" y="216946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0" name="Google Shape;390;p46"/>
          <p:cNvSpPr txBox="1"/>
          <p:nvPr>
            <p:ph idx="5" type="body"/>
          </p:nvPr>
        </p:nvSpPr>
        <p:spPr>
          <a:xfrm>
            <a:off x="4572000" y="261571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1" name="Google Shape;391;p46"/>
          <p:cNvSpPr txBox="1"/>
          <p:nvPr>
            <p:ph idx="6" type="body"/>
          </p:nvPr>
        </p:nvSpPr>
        <p:spPr>
          <a:xfrm>
            <a:off x="4572000" y="306197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2" name="Google Shape;392;p46"/>
          <p:cNvSpPr txBox="1"/>
          <p:nvPr>
            <p:ph idx="7" type="body"/>
          </p:nvPr>
        </p:nvSpPr>
        <p:spPr>
          <a:xfrm>
            <a:off x="4572000" y="35082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cxnSp>
        <p:nvCxnSpPr>
          <p:cNvPr id="393" name="Google Shape;393;p46"/>
          <p:cNvCxnSpPr/>
          <p:nvPr/>
        </p:nvCxnSpPr>
        <p:spPr>
          <a:xfrm>
            <a:off x="4572000" y="160496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46"/>
          <p:cNvCxnSpPr/>
          <p:nvPr/>
        </p:nvCxnSpPr>
        <p:spPr>
          <a:xfrm>
            <a:off x="4572000" y="205173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46"/>
          <p:cNvCxnSpPr/>
          <p:nvPr/>
        </p:nvCxnSpPr>
        <p:spPr>
          <a:xfrm>
            <a:off x="4572000" y="2483081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46"/>
          <p:cNvCxnSpPr/>
          <p:nvPr/>
        </p:nvCxnSpPr>
        <p:spPr>
          <a:xfrm>
            <a:off x="4572000" y="2932752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7" name="Google Shape;397;p46"/>
          <p:cNvCxnSpPr/>
          <p:nvPr/>
        </p:nvCxnSpPr>
        <p:spPr>
          <a:xfrm>
            <a:off x="4572000" y="3376903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DEDEDE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4 - List Medium (Blue)">
  <p:cSld name="TITLE_1_1_1_1_1_1_1_1_1_1_1_1_1_1_1_1_1_1_1_1_2_1">
    <p:bg>
      <p:bgPr>
        <a:solidFill>
          <a:schemeClr val="lt2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7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0" name="Google Shape;400;p47"/>
          <p:cNvSpPr txBox="1"/>
          <p:nvPr>
            <p:ph idx="2" type="body"/>
          </p:nvPr>
        </p:nvSpPr>
        <p:spPr>
          <a:xfrm>
            <a:off x="4572000" y="1276950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1" name="Google Shape;401;p47"/>
          <p:cNvSpPr txBox="1"/>
          <p:nvPr>
            <p:ph idx="3" type="body"/>
          </p:nvPr>
        </p:nvSpPr>
        <p:spPr>
          <a:xfrm>
            <a:off x="4572000" y="1723206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2" name="Google Shape;402;p47"/>
          <p:cNvSpPr txBox="1"/>
          <p:nvPr>
            <p:ph idx="4" type="body"/>
          </p:nvPr>
        </p:nvSpPr>
        <p:spPr>
          <a:xfrm>
            <a:off x="4572000" y="2169461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3" name="Google Shape;403;p47"/>
          <p:cNvSpPr txBox="1"/>
          <p:nvPr>
            <p:ph idx="5" type="body"/>
          </p:nvPr>
        </p:nvSpPr>
        <p:spPr>
          <a:xfrm>
            <a:off x="4572000" y="2615717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4" name="Google Shape;404;p47"/>
          <p:cNvSpPr txBox="1"/>
          <p:nvPr>
            <p:ph idx="6" type="body"/>
          </p:nvPr>
        </p:nvSpPr>
        <p:spPr>
          <a:xfrm>
            <a:off x="4572000" y="3061973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05" name="Google Shape;405;p47"/>
          <p:cNvSpPr txBox="1"/>
          <p:nvPr>
            <p:ph idx="7" type="body"/>
          </p:nvPr>
        </p:nvSpPr>
        <p:spPr>
          <a:xfrm>
            <a:off x="4572000" y="3508229"/>
            <a:ext cx="2952300" cy="20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406" name="Google Shape;406;p47"/>
          <p:cNvCxnSpPr/>
          <p:nvPr/>
        </p:nvCxnSpPr>
        <p:spPr>
          <a:xfrm>
            <a:off x="4572000" y="160496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7" name="Google Shape;407;p47"/>
          <p:cNvCxnSpPr/>
          <p:nvPr/>
        </p:nvCxnSpPr>
        <p:spPr>
          <a:xfrm>
            <a:off x="4572000" y="2051735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8" name="Google Shape;408;p47"/>
          <p:cNvCxnSpPr/>
          <p:nvPr/>
        </p:nvCxnSpPr>
        <p:spPr>
          <a:xfrm>
            <a:off x="4572000" y="2483081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9" name="Google Shape;409;p47"/>
          <p:cNvCxnSpPr/>
          <p:nvPr/>
        </p:nvCxnSpPr>
        <p:spPr>
          <a:xfrm>
            <a:off x="4572000" y="2932752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0" name="Google Shape;410;p47"/>
          <p:cNvCxnSpPr/>
          <p:nvPr/>
        </p:nvCxnSpPr>
        <p:spPr>
          <a:xfrm>
            <a:off x="4572000" y="3376903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11" name="Google Shape;411;p47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1 - List Big (White)">
  <p:cSld name="TITLE_1_1_1_1_1_1_1_1_1_1_1_1_1_1_1_1_1_1_1_1_1"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14" name="Google Shape;414;p48"/>
          <p:cNvSpPr txBox="1"/>
          <p:nvPr>
            <p:ph idx="2" type="body"/>
          </p:nvPr>
        </p:nvSpPr>
        <p:spPr>
          <a:xfrm>
            <a:off x="4572000" y="1276950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15" name="Google Shape;415;p48"/>
          <p:cNvSpPr txBox="1"/>
          <p:nvPr>
            <p:ph idx="3" type="body"/>
          </p:nvPr>
        </p:nvSpPr>
        <p:spPr>
          <a:xfrm>
            <a:off x="4572000" y="2026572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16" name="Google Shape;416;p48"/>
          <p:cNvSpPr txBox="1"/>
          <p:nvPr>
            <p:ph idx="4" type="body"/>
          </p:nvPr>
        </p:nvSpPr>
        <p:spPr>
          <a:xfrm>
            <a:off x="4572000" y="2776195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17" name="Google Shape;417;p48"/>
          <p:cNvSpPr txBox="1"/>
          <p:nvPr>
            <p:ph idx="5" type="body"/>
          </p:nvPr>
        </p:nvSpPr>
        <p:spPr>
          <a:xfrm>
            <a:off x="4572000" y="3525817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cxnSp>
        <p:nvCxnSpPr>
          <p:cNvPr id="418" name="Google Shape;418;p48"/>
          <p:cNvCxnSpPr/>
          <p:nvPr/>
        </p:nvCxnSpPr>
        <p:spPr>
          <a:xfrm>
            <a:off x="4572000" y="1820476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48"/>
          <p:cNvCxnSpPr/>
          <p:nvPr/>
        </p:nvCxnSpPr>
        <p:spPr>
          <a:xfrm>
            <a:off x="4572000" y="2574988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48"/>
          <p:cNvCxnSpPr/>
          <p:nvPr/>
        </p:nvCxnSpPr>
        <p:spPr>
          <a:xfrm>
            <a:off x="4572000" y="3329499"/>
            <a:ext cx="419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2 - List Big (Black)">
  <p:cSld name="TITLE_1_1_1_1_1_1_1_1_1_1_1_1_1_1_1_1_1_1_1_1_1_2">
    <p:bg>
      <p:bgPr>
        <a:solidFill>
          <a:srgbClr val="121212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9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3" name="Google Shape;423;p49"/>
          <p:cNvSpPr txBox="1"/>
          <p:nvPr>
            <p:ph idx="2" type="body"/>
          </p:nvPr>
        </p:nvSpPr>
        <p:spPr>
          <a:xfrm>
            <a:off x="4572000" y="1276950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4" name="Google Shape;424;p49"/>
          <p:cNvSpPr txBox="1"/>
          <p:nvPr>
            <p:ph idx="3" type="body"/>
          </p:nvPr>
        </p:nvSpPr>
        <p:spPr>
          <a:xfrm>
            <a:off x="4572000" y="2026572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5" name="Google Shape;425;p49"/>
          <p:cNvSpPr txBox="1"/>
          <p:nvPr>
            <p:ph idx="4" type="body"/>
          </p:nvPr>
        </p:nvSpPr>
        <p:spPr>
          <a:xfrm>
            <a:off x="4572000" y="2776195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6" name="Google Shape;426;p49"/>
          <p:cNvSpPr txBox="1"/>
          <p:nvPr>
            <p:ph idx="5" type="body"/>
          </p:nvPr>
        </p:nvSpPr>
        <p:spPr>
          <a:xfrm>
            <a:off x="4572000" y="3525817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427" name="Google Shape;427;p49"/>
          <p:cNvCxnSpPr/>
          <p:nvPr/>
        </p:nvCxnSpPr>
        <p:spPr>
          <a:xfrm>
            <a:off x="4572000" y="1820476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8" name="Google Shape;428;p49"/>
          <p:cNvCxnSpPr/>
          <p:nvPr/>
        </p:nvCxnSpPr>
        <p:spPr>
          <a:xfrm>
            <a:off x="4572000" y="2574988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49"/>
          <p:cNvCxnSpPr/>
          <p:nvPr/>
        </p:nvCxnSpPr>
        <p:spPr>
          <a:xfrm>
            <a:off x="4572000" y="3329499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30" name="Google Shape;430;p4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3 - List Big (Grey)">
  <p:cSld name="TITLE_1_1_1_1_1_1_1_1_1_1_1_1_1_1_1_1_1_1_1_1_1_3_1">
    <p:bg>
      <p:bgPr>
        <a:solidFill>
          <a:srgbClr val="F3F3F3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0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33" name="Google Shape;433;p50"/>
          <p:cNvSpPr txBox="1"/>
          <p:nvPr>
            <p:ph idx="2" type="body"/>
          </p:nvPr>
        </p:nvSpPr>
        <p:spPr>
          <a:xfrm>
            <a:off x="4572000" y="1276950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34" name="Google Shape;434;p50"/>
          <p:cNvSpPr txBox="1"/>
          <p:nvPr>
            <p:ph idx="3" type="body"/>
          </p:nvPr>
        </p:nvSpPr>
        <p:spPr>
          <a:xfrm>
            <a:off x="4572000" y="2026572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35" name="Google Shape;435;p50"/>
          <p:cNvSpPr txBox="1"/>
          <p:nvPr>
            <p:ph idx="4" type="body"/>
          </p:nvPr>
        </p:nvSpPr>
        <p:spPr>
          <a:xfrm>
            <a:off x="4572000" y="2776195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36" name="Google Shape;436;p50"/>
          <p:cNvSpPr txBox="1"/>
          <p:nvPr>
            <p:ph idx="5" type="body"/>
          </p:nvPr>
        </p:nvSpPr>
        <p:spPr>
          <a:xfrm>
            <a:off x="4572000" y="3525817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cxnSp>
        <p:nvCxnSpPr>
          <p:cNvPr id="437" name="Google Shape;437;p50"/>
          <p:cNvCxnSpPr/>
          <p:nvPr/>
        </p:nvCxnSpPr>
        <p:spPr>
          <a:xfrm>
            <a:off x="4572000" y="1820476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8" name="Google Shape;438;p50"/>
          <p:cNvCxnSpPr/>
          <p:nvPr/>
        </p:nvCxnSpPr>
        <p:spPr>
          <a:xfrm>
            <a:off x="4572000" y="2574988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9" name="Google Shape;439;p50"/>
          <p:cNvCxnSpPr/>
          <p:nvPr/>
        </p:nvCxnSpPr>
        <p:spPr>
          <a:xfrm>
            <a:off x="4572000" y="3329499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F3F3F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2 - Table of Contents (Black)">
  <p:cSld name="TITLE_1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 flipH="1">
            <a:off x="4572000" y="0"/>
            <a:ext cx="4572000" cy="51435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6"/>
          <p:cNvSpPr txBox="1"/>
          <p:nvPr>
            <p:ph type="title"/>
          </p:nvPr>
        </p:nvSpPr>
        <p:spPr>
          <a:xfrm>
            <a:off x="5305200" y="959700"/>
            <a:ext cx="3099600" cy="4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subTitle"/>
          </p:nvPr>
        </p:nvSpPr>
        <p:spPr>
          <a:xfrm>
            <a:off x="5451225" y="1387078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1" name="Google Shape;31;p6"/>
          <p:cNvSpPr txBox="1"/>
          <p:nvPr>
            <p:ph idx="2" type="subTitle"/>
          </p:nvPr>
        </p:nvSpPr>
        <p:spPr>
          <a:xfrm>
            <a:off x="5451225" y="1831705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2" name="Google Shape;32;p6"/>
          <p:cNvSpPr txBox="1"/>
          <p:nvPr>
            <p:ph idx="3" type="subTitle"/>
          </p:nvPr>
        </p:nvSpPr>
        <p:spPr>
          <a:xfrm>
            <a:off x="5451225" y="2270506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3" name="Google Shape;33;p6"/>
          <p:cNvSpPr txBox="1"/>
          <p:nvPr>
            <p:ph idx="4" type="subTitle"/>
          </p:nvPr>
        </p:nvSpPr>
        <p:spPr>
          <a:xfrm>
            <a:off x="5451225" y="2682858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4" name="Google Shape;34;p6"/>
          <p:cNvSpPr txBox="1"/>
          <p:nvPr>
            <p:ph idx="5" type="subTitle"/>
          </p:nvPr>
        </p:nvSpPr>
        <p:spPr>
          <a:xfrm>
            <a:off x="5451225" y="3108434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5" name="Google Shape;35;p6"/>
          <p:cNvSpPr txBox="1"/>
          <p:nvPr>
            <p:ph idx="6" type="subTitle"/>
          </p:nvPr>
        </p:nvSpPr>
        <p:spPr>
          <a:xfrm>
            <a:off x="5451225" y="3514961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6" name="Google Shape;36;p6"/>
          <p:cNvSpPr txBox="1"/>
          <p:nvPr>
            <p:ph idx="7" type="body"/>
          </p:nvPr>
        </p:nvSpPr>
        <p:spPr>
          <a:xfrm>
            <a:off x="5323913" y="2017438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37" name="Google Shape;37;p6"/>
          <p:cNvSpPr txBox="1"/>
          <p:nvPr>
            <p:ph idx="8" type="body"/>
          </p:nvPr>
        </p:nvSpPr>
        <p:spPr>
          <a:xfrm>
            <a:off x="5323913" y="15661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9" type="body"/>
          </p:nvPr>
        </p:nvSpPr>
        <p:spPr>
          <a:xfrm>
            <a:off x="5323913" y="24507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13" type="body"/>
          </p:nvPr>
        </p:nvSpPr>
        <p:spPr>
          <a:xfrm>
            <a:off x="5323913" y="2871850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4" type="body"/>
          </p:nvPr>
        </p:nvSpPr>
        <p:spPr>
          <a:xfrm>
            <a:off x="5323913" y="32867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5" type="body"/>
          </p:nvPr>
        </p:nvSpPr>
        <p:spPr>
          <a:xfrm>
            <a:off x="5323913" y="3694050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cxnSp>
        <p:nvCxnSpPr>
          <p:cNvPr id="42" name="Google Shape;42;p6"/>
          <p:cNvCxnSpPr/>
          <p:nvPr/>
        </p:nvCxnSpPr>
        <p:spPr>
          <a:xfrm>
            <a:off x="5327675" y="1894975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6"/>
          <p:cNvCxnSpPr/>
          <p:nvPr/>
        </p:nvCxnSpPr>
        <p:spPr>
          <a:xfrm>
            <a:off x="5327675" y="235410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" name="Google Shape;44;p6"/>
          <p:cNvCxnSpPr/>
          <p:nvPr/>
        </p:nvCxnSpPr>
        <p:spPr>
          <a:xfrm>
            <a:off x="5327675" y="276165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" name="Google Shape;45;p6"/>
          <p:cNvCxnSpPr/>
          <p:nvPr/>
        </p:nvCxnSpPr>
        <p:spPr>
          <a:xfrm>
            <a:off x="5327675" y="318395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" name="Google Shape;46;p6"/>
          <p:cNvCxnSpPr/>
          <p:nvPr/>
        </p:nvCxnSpPr>
        <p:spPr>
          <a:xfrm>
            <a:off x="5327675" y="360380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4 - List Big (Blue)">
  <p:cSld name="TITLE_1_1_1_1_1_1_1_1_1_1_1_1_1_1_1_1_1_1_1_1_1_2_1"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1"/>
          <p:cNvSpPr txBox="1"/>
          <p:nvPr>
            <p:ph idx="1" type="subTitle"/>
          </p:nvPr>
        </p:nvSpPr>
        <p:spPr>
          <a:xfrm>
            <a:off x="375775" y="1200750"/>
            <a:ext cx="1910100" cy="92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2" name="Google Shape;442;p51"/>
          <p:cNvSpPr txBox="1"/>
          <p:nvPr>
            <p:ph idx="2" type="body"/>
          </p:nvPr>
        </p:nvSpPr>
        <p:spPr>
          <a:xfrm>
            <a:off x="4572000" y="1276950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3" name="Google Shape;443;p51"/>
          <p:cNvSpPr txBox="1"/>
          <p:nvPr>
            <p:ph idx="3" type="body"/>
          </p:nvPr>
        </p:nvSpPr>
        <p:spPr>
          <a:xfrm>
            <a:off x="4572000" y="2026572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4" name="Google Shape;444;p51"/>
          <p:cNvSpPr txBox="1"/>
          <p:nvPr>
            <p:ph idx="4" type="body"/>
          </p:nvPr>
        </p:nvSpPr>
        <p:spPr>
          <a:xfrm>
            <a:off x="4572000" y="2776195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45" name="Google Shape;445;p51"/>
          <p:cNvSpPr txBox="1"/>
          <p:nvPr>
            <p:ph idx="5" type="body"/>
          </p:nvPr>
        </p:nvSpPr>
        <p:spPr>
          <a:xfrm>
            <a:off x="4572000" y="3525817"/>
            <a:ext cx="2952300" cy="36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  <a:defRPr sz="2000">
                <a:solidFill>
                  <a:srgbClr val="FFFFFF"/>
                </a:solidFill>
              </a:defRPr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○"/>
              <a:defRPr sz="2000">
                <a:solidFill>
                  <a:srgbClr val="FFFFFF"/>
                </a:solidFill>
              </a:defRPr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■"/>
              <a:defRPr sz="2000">
                <a:solidFill>
                  <a:srgbClr val="FFFFFF"/>
                </a:solidFill>
              </a:defRPr>
            </a:lvl9pPr>
          </a:lstStyle>
          <a:p/>
        </p:txBody>
      </p:sp>
      <p:cxnSp>
        <p:nvCxnSpPr>
          <p:cNvPr id="446" name="Google Shape;446;p51"/>
          <p:cNvCxnSpPr/>
          <p:nvPr/>
        </p:nvCxnSpPr>
        <p:spPr>
          <a:xfrm>
            <a:off x="4572000" y="1820476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51"/>
          <p:cNvCxnSpPr/>
          <p:nvPr/>
        </p:nvCxnSpPr>
        <p:spPr>
          <a:xfrm>
            <a:off x="4572000" y="2574988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8" name="Google Shape;448;p51"/>
          <p:cNvCxnSpPr/>
          <p:nvPr/>
        </p:nvCxnSpPr>
        <p:spPr>
          <a:xfrm>
            <a:off x="4572000" y="3329499"/>
            <a:ext cx="4195200" cy="0"/>
          </a:xfrm>
          <a:prstGeom prst="straightConnector1">
            <a:avLst/>
          </a:prstGeom>
          <a:noFill/>
          <a:ln cap="flat" cmpd="sng" w="9525">
            <a:solidFill>
              <a:srgbClr val="2A2A2A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49" name="Google Shape;449;p5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1 - Oneliner + Text (White)">
  <p:cSld name="TITLE_1_1_1_1_1_1_1_1_1_1_1_1_1_1_1_1_1_1_1_1_1_1">
    <p:bg>
      <p:bgPr>
        <a:solidFill>
          <a:schemeClr val="lt1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2"/>
          <p:cNvSpPr txBox="1"/>
          <p:nvPr>
            <p:ph idx="1" type="subTitle"/>
          </p:nvPr>
        </p:nvSpPr>
        <p:spPr>
          <a:xfrm>
            <a:off x="375775" y="2203375"/>
            <a:ext cx="1910100" cy="73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52" name="Google Shape;452;p52"/>
          <p:cNvSpPr txBox="1"/>
          <p:nvPr>
            <p:ph idx="2" type="body"/>
          </p:nvPr>
        </p:nvSpPr>
        <p:spPr>
          <a:xfrm>
            <a:off x="4572000" y="2271450"/>
            <a:ext cx="3124500" cy="60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2 - Oneliner + Text (Black)">
  <p:cSld name="TITLE_1_1_1_1_1_1_1_1_1_1_1_1_1_1_1_1_1_1_1_1_1_1_2">
    <p:bg>
      <p:bgPr>
        <a:solidFill>
          <a:srgbClr val="121212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3"/>
          <p:cNvSpPr txBox="1"/>
          <p:nvPr>
            <p:ph idx="1" type="subTitle"/>
          </p:nvPr>
        </p:nvSpPr>
        <p:spPr>
          <a:xfrm>
            <a:off x="375775" y="2203375"/>
            <a:ext cx="1910100" cy="73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5" name="Google Shape;455;p53"/>
          <p:cNvSpPr txBox="1"/>
          <p:nvPr>
            <p:ph idx="2" type="body"/>
          </p:nvPr>
        </p:nvSpPr>
        <p:spPr>
          <a:xfrm>
            <a:off x="4572000" y="2271450"/>
            <a:ext cx="3124500" cy="60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56" name="Google Shape;456;p53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3 - Oneliner + Text (Grey)">
  <p:cSld name="TITLE_1_1_1_1_1_1_1_1_1_1_1_1_1_1_1_1_1_1_1_1_1_1_3">
    <p:bg>
      <p:bgPr>
        <a:solidFill>
          <a:srgbClr val="F3F3F3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4"/>
          <p:cNvSpPr txBox="1"/>
          <p:nvPr>
            <p:ph idx="1" type="subTitle"/>
          </p:nvPr>
        </p:nvSpPr>
        <p:spPr>
          <a:xfrm>
            <a:off x="375775" y="2203375"/>
            <a:ext cx="1910100" cy="73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459" name="Google Shape;459;p54"/>
          <p:cNvSpPr txBox="1"/>
          <p:nvPr>
            <p:ph idx="2" type="body"/>
          </p:nvPr>
        </p:nvSpPr>
        <p:spPr>
          <a:xfrm>
            <a:off x="4572000" y="2271450"/>
            <a:ext cx="3124500" cy="60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4 - Oneliner + Text (Blue)">
  <p:cSld name="TITLE_1_1_1_1_1_1_1_1_1_1_1_1_1_1_1_1_1_1_1_1_1_1_2_1">
    <p:bg>
      <p:bgPr>
        <a:solidFill>
          <a:schemeClr val="lt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5"/>
          <p:cNvSpPr txBox="1"/>
          <p:nvPr>
            <p:ph idx="1" type="subTitle"/>
          </p:nvPr>
        </p:nvSpPr>
        <p:spPr>
          <a:xfrm>
            <a:off x="375775" y="2203375"/>
            <a:ext cx="1910100" cy="736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2" name="Google Shape;462;p55"/>
          <p:cNvSpPr txBox="1"/>
          <p:nvPr>
            <p:ph idx="2" type="body"/>
          </p:nvPr>
        </p:nvSpPr>
        <p:spPr>
          <a:xfrm>
            <a:off x="4572000" y="2271450"/>
            <a:ext cx="3124500" cy="60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921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●"/>
              <a:defRPr sz="1000">
                <a:solidFill>
                  <a:srgbClr val="FFFFFF"/>
                </a:solidFill>
              </a:defRPr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○"/>
              <a:defRPr sz="1000">
                <a:solidFill>
                  <a:srgbClr val="FFFFFF"/>
                </a:solidFill>
              </a:defRPr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Char char="■"/>
              <a:defRPr sz="10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63" name="Google Shape;463;p5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1 - Oneliner Big Left (White)">
  <p:cSld name="TITLE_1_1_1_1_1_1_1_1_1_1_1_1_1_1_1_1_1_1_1_1_1_1_1">
    <p:bg>
      <p:bgPr>
        <a:solidFill>
          <a:schemeClr val="lt1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6"/>
          <p:cNvSpPr txBox="1"/>
          <p:nvPr>
            <p:ph idx="1" type="subTitle"/>
          </p:nvPr>
        </p:nvSpPr>
        <p:spPr>
          <a:xfrm>
            <a:off x="375775" y="1200750"/>
            <a:ext cx="41961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2 - Oneliner Big Left (Black)">
  <p:cSld name="TITLE_1_1_1_1_1_1_1_1_1_1_1_1_1_1_1_1_1_1_1_1_1_1_1_2">
    <p:bg>
      <p:bgPr>
        <a:solidFill>
          <a:srgbClr val="121212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7"/>
          <p:cNvSpPr txBox="1"/>
          <p:nvPr>
            <p:ph idx="1" type="subTitle"/>
          </p:nvPr>
        </p:nvSpPr>
        <p:spPr>
          <a:xfrm>
            <a:off x="375775" y="1200750"/>
            <a:ext cx="41961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68" name="Google Shape;468;p57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3 - Oneliner Big Left (Grey)">
  <p:cSld name="TITLE_1_1_1_1_1_1_1_1_1_1_1_1_1_1_1_1_1_1_1_1_1_1_1_3">
    <p:bg>
      <p:bgPr>
        <a:solidFill>
          <a:srgbClr val="F3F3F3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/>
          <p:nvPr>
            <p:ph idx="1" type="subTitle"/>
          </p:nvPr>
        </p:nvSpPr>
        <p:spPr>
          <a:xfrm>
            <a:off x="375775" y="1200750"/>
            <a:ext cx="41961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4 - Oneliner Big Left (Blue)">
  <p:cSld name="TITLE_1_1_1_1_1_1_1_1_1_1_1_1_1_1_1_1_1_1_1_1_1_1_1_2_1">
    <p:bg>
      <p:bgPr>
        <a:solidFill>
          <a:schemeClr val="lt2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9"/>
          <p:cNvSpPr txBox="1"/>
          <p:nvPr>
            <p:ph idx="1" type="subTitle"/>
          </p:nvPr>
        </p:nvSpPr>
        <p:spPr>
          <a:xfrm>
            <a:off x="375775" y="1200750"/>
            <a:ext cx="41961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73" name="Google Shape;473;p5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1 - Oneliner Medium Left (White)">
  <p:cSld name="TITLE_1_1_1_1_1_1_1_1_1_1_1_1_1_1_1_1_1_1_1_1_1_1_1_1">
    <p:bg>
      <p:bgPr>
        <a:solidFill>
          <a:schemeClr val="lt1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0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1 - Table of Contents (Black/White)">
  <p:cSld name="TITLE_1_1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 flipH="1">
            <a:off x="4572000" y="0"/>
            <a:ext cx="4572000" cy="5143500"/>
          </a:xfrm>
          <a:prstGeom prst="rect">
            <a:avLst/>
          </a:prstGeom>
          <a:solidFill>
            <a:srgbClr val="1212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7"/>
          <p:cNvSpPr txBox="1"/>
          <p:nvPr>
            <p:ph type="title"/>
          </p:nvPr>
        </p:nvSpPr>
        <p:spPr>
          <a:xfrm>
            <a:off x="5305200" y="1165625"/>
            <a:ext cx="3099600" cy="4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900"/>
              <a:buNone/>
              <a:defRPr sz="900">
                <a:solidFill>
                  <a:srgbClr val="64646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50" name="Google Shape;50;p7"/>
          <p:cNvCxnSpPr/>
          <p:nvPr/>
        </p:nvCxnSpPr>
        <p:spPr>
          <a:xfrm>
            <a:off x="5327675" y="1894975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1" name="Google Shape;51;p7"/>
          <p:cNvCxnSpPr/>
          <p:nvPr/>
        </p:nvCxnSpPr>
        <p:spPr>
          <a:xfrm>
            <a:off x="5327675" y="235410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2" name="Google Shape;52;p7"/>
          <p:cNvCxnSpPr/>
          <p:nvPr/>
        </p:nvCxnSpPr>
        <p:spPr>
          <a:xfrm>
            <a:off x="5327675" y="276165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3" name="Google Shape;53;p7"/>
          <p:cNvCxnSpPr/>
          <p:nvPr/>
        </p:nvCxnSpPr>
        <p:spPr>
          <a:xfrm>
            <a:off x="5327675" y="318395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7"/>
          <p:cNvCxnSpPr/>
          <p:nvPr/>
        </p:nvCxnSpPr>
        <p:spPr>
          <a:xfrm>
            <a:off x="5327675" y="3603800"/>
            <a:ext cx="3442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" name="Google Shape;55;p7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6" name="Google Shape;56;p7"/>
          <p:cNvSpPr txBox="1"/>
          <p:nvPr>
            <p:ph idx="2" type="subTitle"/>
          </p:nvPr>
        </p:nvSpPr>
        <p:spPr>
          <a:xfrm>
            <a:off x="5451225" y="1387078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7" name="Google Shape;57;p7"/>
          <p:cNvSpPr txBox="1"/>
          <p:nvPr>
            <p:ph idx="3" type="subTitle"/>
          </p:nvPr>
        </p:nvSpPr>
        <p:spPr>
          <a:xfrm>
            <a:off x="5451225" y="1831705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7"/>
          <p:cNvSpPr txBox="1"/>
          <p:nvPr>
            <p:ph idx="4" type="subTitle"/>
          </p:nvPr>
        </p:nvSpPr>
        <p:spPr>
          <a:xfrm>
            <a:off x="5451225" y="2270506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9" name="Google Shape;59;p7"/>
          <p:cNvSpPr txBox="1"/>
          <p:nvPr>
            <p:ph idx="5" type="subTitle"/>
          </p:nvPr>
        </p:nvSpPr>
        <p:spPr>
          <a:xfrm>
            <a:off x="5451225" y="2682858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7"/>
          <p:cNvSpPr txBox="1"/>
          <p:nvPr>
            <p:ph idx="6" type="subTitle"/>
          </p:nvPr>
        </p:nvSpPr>
        <p:spPr>
          <a:xfrm>
            <a:off x="5451225" y="3108434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1" name="Google Shape;61;p7"/>
          <p:cNvSpPr txBox="1"/>
          <p:nvPr>
            <p:ph idx="7" type="subTitle"/>
          </p:nvPr>
        </p:nvSpPr>
        <p:spPr>
          <a:xfrm>
            <a:off x="5451225" y="3514961"/>
            <a:ext cx="3099600" cy="57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7"/>
          <p:cNvSpPr txBox="1"/>
          <p:nvPr>
            <p:ph idx="8" type="body"/>
          </p:nvPr>
        </p:nvSpPr>
        <p:spPr>
          <a:xfrm>
            <a:off x="5323913" y="2017438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9" type="body"/>
          </p:nvPr>
        </p:nvSpPr>
        <p:spPr>
          <a:xfrm>
            <a:off x="5323913" y="15661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13" type="body"/>
          </p:nvPr>
        </p:nvSpPr>
        <p:spPr>
          <a:xfrm>
            <a:off x="5323913" y="24507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14" type="body"/>
          </p:nvPr>
        </p:nvSpPr>
        <p:spPr>
          <a:xfrm>
            <a:off x="5323913" y="2871850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  <p:sp>
        <p:nvSpPr>
          <p:cNvPr id="66" name="Google Shape;66;p7"/>
          <p:cNvSpPr txBox="1"/>
          <p:nvPr>
            <p:ph idx="15" type="body"/>
          </p:nvPr>
        </p:nvSpPr>
        <p:spPr>
          <a:xfrm>
            <a:off x="5323913" y="3286775"/>
            <a:ext cx="366600" cy="2142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●"/>
              <a:defRPr sz="600">
                <a:solidFill>
                  <a:srgbClr val="E2E2E2"/>
                </a:solidFill>
              </a:defRPr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○"/>
              <a:defRPr sz="600">
                <a:solidFill>
                  <a:srgbClr val="E2E2E2"/>
                </a:solidFill>
              </a:defRPr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600"/>
              <a:buChar char="■"/>
              <a:defRPr sz="600">
                <a:solidFill>
                  <a:srgbClr val="E2E2E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2 - Oneliner Medium Left (Black)">
  <p:cSld name="TITLE_1_1_1_1_1_1_1_1_1_1_1_1_1_1_1_1_1_1_1_1_1_1_1_1_2">
    <p:bg>
      <p:bgPr>
        <a:solidFill>
          <a:srgbClr val="121212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1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78" name="Google Shape;478;p6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3 - Oneliner Medium Left (Grey)">
  <p:cSld name="TITLE_1_1_1_1_1_1_1_1_1_1_1_1_1_1_1_1_1_1_1_1_1_1_1_1_3">
    <p:bg>
      <p:bgPr>
        <a:solidFill>
          <a:srgbClr val="F3F3F3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2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4 - Oneliner Medium Left (Blue)">
  <p:cSld name="TITLE_1_1_1_1_1_1_1_1_1_1_1_1_1_1_1_1_1_1_1_1_1_1_1_1_2_1">
    <p:bg>
      <p:bgPr>
        <a:solidFill>
          <a:schemeClr val="lt2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3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83" name="Google Shape;483;p63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1 - Oneliner Big Right (White)">
  <p:cSld name="TITLE_1_1_1_1_1_1_1_1_1_1_1_1_1_1_1_1_1_1_1_1_1_1_1_1_1">
    <p:bg>
      <p:bgPr>
        <a:solidFill>
          <a:schemeClr val="lt1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4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2 - Oneliner Big Right (Black)">
  <p:cSld name="TITLE_1_1_1_1_1_1_1_1_1_1_1_1_1_1_1_1_1_1_1_1_1_1_1_1_1_2">
    <p:bg>
      <p:bgPr>
        <a:solidFill>
          <a:srgbClr val="121212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88" name="Google Shape;488;p6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3 - Oneliner Big Right (Grey)">
  <p:cSld name="TITLE_1_1_1_1_1_1_1_1_1_1_1_1_1_1_1_1_1_1_1_1_1_1_1_1_1_3_1">
    <p:bg>
      <p:bgPr>
        <a:solidFill>
          <a:srgbClr val="F3F3F3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6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4 - Oneliner Big Right (Blue)">
  <p:cSld name="TITLE_1_1_1_1_1_1_1_1_1_1_1_1_1_1_1_1_1_1_1_1_1_1_1_1_1_2_1">
    <p:bg>
      <p:bgPr>
        <a:solidFill>
          <a:schemeClr val="lt2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93" name="Google Shape;493;p67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1 - Oneliner Medium Right (White)">
  <p:cSld name="TITLE_1_1_1_1_1_1_1_1_1_1_1_1_1_1_1_1_1_1_1_1_1_1_1_1_1_1">
    <p:bg>
      <p:bgPr>
        <a:solidFill>
          <a:schemeClr val="lt1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2 - Oneliner Medium Right (Black)">
  <p:cSld name="TITLE_1_1_1_1_1_1_1_1_1_1_1_1_1_1_1_1_1_1_1_1_1_1_1_1_1_1_2">
    <p:bg>
      <p:bgPr>
        <a:solidFill>
          <a:srgbClr val="121212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9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98" name="Google Shape;498;p6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3 - Oneliner Medium Right (Grey)">
  <p:cSld name="TITLE_1_1_1_1_1_1_1_1_1_1_1_1_1_1_1_1_1_1_1_1_1_1_1_1_1_1_3_1">
    <p:bg>
      <p:bgPr>
        <a:solidFill>
          <a:srgbClr val="F3F3F3"/>
        </a:solidFill>
      </p:bgPr>
    </p:bg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0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1 - Chapter Title+Image (White)">
  <p:cSld name="TITLE_1_1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8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11400"/>
              <a:buNone/>
              <a:defRPr sz="11400">
                <a:solidFill>
                  <a:srgbClr val="E2E2E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0" name="Google Shape;70;p8"/>
          <p:cNvSpPr txBox="1"/>
          <p:nvPr>
            <p:ph idx="1" type="subTitle"/>
          </p:nvPr>
        </p:nvSpPr>
        <p:spPr>
          <a:xfrm>
            <a:off x="36432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4 - Oneliner Medium Right (Blue)">
  <p:cSld name="TITLE_1_1_1_1_1_1_1_1_1_1_1_1_1_1_1_1_1_1_1_1_1_1_1_1_1_1_2_1">
    <p:bg>
      <p:bgPr>
        <a:solidFill>
          <a:schemeClr val="lt2"/>
        </a:solidFill>
      </p:bgPr>
    </p:bg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1"/>
          <p:cNvSpPr txBox="1"/>
          <p:nvPr>
            <p:ph idx="1" type="subTitle"/>
          </p:nvPr>
        </p:nvSpPr>
        <p:spPr>
          <a:xfrm>
            <a:off x="4572000" y="2508150"/>
            <a:ext cx="4196100" cy="135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503" name="Google Shape;503;p71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1 - Quote (White)">
  <p:cSld name="TITLE_1_1_1_1_1_1_1_1_1_1_1_1_1_1_1_1_1_1_1_1_1_1_1_1_1_1_1">
    <p:bg>
      <p:bgPr>
        <a:solidFill>
          <a:schemeClr val="lt1"/>
        </a:solidFill>
      </p:bgPr>
    </p:bg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72"/>
          <p:cNvSpPr txBox="1"/>
          <p:nvPr>
            <p:ph idx="1" type="subTitle"/>
          </p:nvPr>
        </p:nvSpPr>
        <p:spPr>
          <a:xfrm>
            <a:off x="1103575" y="2080825"/>
            <a:ext cx="6936900" cy="104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06" name="Google Shape;506;p72"/>
          <p:cNvSpPr txBox="1"/>
          <p:nvPr>
            <p:ph idx="2" type="body"/>
          </p:nvPr>
        </p:nvSpPr>
        <p:spPr>
          <a:xfrm>
            <a:off x="3616950" y="4676598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700"/>
              <a:buChar char="●"/>
              <a:defRPr sz="700">
                <a:solidFill>
                  <a:srgbClr val="646464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2 - Quote (Black)">
  <p:cSld name="TITLE_1_1_1_1_1_1_1_1_1_1_1_1_1_1_1_1_1_1_1_1_1_1_1_1_1_1_1_2">
    <p:bg>
      <p:bgPr>
        <a:solidFill>
          <a:srgbClr val="121212"/>
        </a:solid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3"/>
          <p:cNvSpPr txBox="1"/>
          <p:nvPr>
            <p:ph idx="1" type="subTitle"/>
          </p:nvPr>
        </p:nvSpPr>
        <p:spPr>
          <a:xfrm>
            <a:off x="1103575" y="2080825"/>
            <a:ext cx="6936900" cy="104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09" name="Google Shape;509;p73"/>
          <p:cNvSpPr txBox="1"/>
          <p:nvPr>
            <p:ph idx="2" type="body"/>
          </p:nvPr>
        </p:nvSpPr>
        <p:spPr>
          <a:xfrm>
            <a:off x="3616950" y="4676598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700"/>
              <a:buChar char="●"/>
              <a:defRPr sz="700">
                <a:solidFill>
                  <a:srgbClr val="C4C4C4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510" name="Google Shape;510;p73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3 - Quote (Grey)">
  <p:cSld name="TITLE_1_1_1_1_1_1_1_1_1_1_1_1_1_1_1_1_1_1_1_1_1_1_1_1_1_1_1_3_1">
    <p:bg>
      <p:bgPr>
        <a:solidFill>
          <a:srgbClr val="F3F3F3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4"/>
          <p:cNvSpPr txBox="1"/>
          <p:nvPr>
            <p:ph idx="1" type="subTitle"/>
          </p:nvPr>
        </p:nvSpPr>
        <p:spPr>
          <a:xfrm>
            <a:off x="1103575" y="2080825"/>
            <a:ext cx="6936900" cy="104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13" name="Google Shape;513;p74"/>
          <p:cNvSpPr txBox="1"/>
          <p:nvPr>
            <p:ph idx="2" type="body"/>
          </p:nvPr>
        </p:nvSpPr>
        <p:spPr>
          <a:xfrm>
            <a:off x="3616950" y="4676598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700"/>
              <a:buChar char="●"/>
              <a:defRPr sz="700">
                <a:solidFill>
                  <a:srgbClr val="646464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●"/>
              <a:defRPr>
                <a:solidFill>
                  <a:srgbClr val="646464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○"/>
              <a:defRPr>
                <a:solidFill>
                  <a:srgbClr val="646464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400"/>
              <a:buChar char="■"/>
              <a:defRPr>
                <a:solidFill>
                  <a:srgbClr val="646464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4 - Quote (Blue)">
  <p:cSld name="TITLE_1_1_1_1_1_1_1_1_1_1_1_1_1_1_1_1_1_1_1_1_1_1_1_1_1_1_1_2_1">
    <p:bg>
      <p:bgPr>
        <a:solidFill>
          <a:schemeClr val="lt2"/>
        </a:solidFill>
      </p:bgPr>
    </p:bg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75"/>
          <p:cNvSpPr txBox="1"/>
          <p:nvPr>
            <p:ph idx="1" type="subTitle"/>
          </p:nvPr>
        </p:nvSpPr>
        <p:spPr>
          <a:xfrm>
            <a:off x="1103575" y="2080825"/>
            <a:ext cx="6936900" cy="1046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None/>
              <a:defRPr sz="21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6" name="Google Shape;516;p75"/>
          <p:cNvSpPr txBox="1"/>
          <p:nvPr>
            <p:ph idx="2" type="body"/>
          </p:nvPr>
        </p:nvSpPr>
        <p:spPr>
          <a:xfrm>
            <a:off x="3616950" y="4676598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700"/>
              <a:buChar char="●"/>
              <a:defRPr sz="700">
                <a:solidFill>
                  <a:srgbClr val="C4C4C4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●"/>
              <a:defRPr>
                <a:solidFill>
                  <a:srgbClr val="C4C4C4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○"/>
              <a:defRPr>
                <a:solidFill>
                  <a:srgbClr val="C4C4C4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rgbClr val="C4C4C4"/>
              </a:buClr>
              <a:buSzPts val="1400"/>
              <a:buChar char="■"/>
              <a:defRPr>
                <a:solidFill>
                  <a:srgbClr val="C4C4C4"/>
                </a:solidFill>
              </a:defRPr>
            </a:lvl9pPr>
          </a:lstStyle>
          <a:p/>
        </p:txBody>
      </p:sp>
      <p:pic>
        <p:nvPicPr>
          <p:cNvPr id="517" name="Google Shape;517;p75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1 - People 1x / 2x (White)">
  <p:cSld name="TITLE_1_1_1_1_1_1_1_1_1_1_1_1_1_1_1_1_1_1_1_1_1_1_1_1_1_1_1_1">
    <p:bg>
      <p:bgPr>
        <a:solidFill>
          <a:srgbClr val="DDDFE0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2 - People 4x (White)">
  <p:cSld name="TITLE_1_1_1_1_1_1_1_1_1_1_1_1_1_1_1_1_1_1_1_1_1_1_1_1_1_1_1_1_1">
    <p:bg>
      <p:bgPr>
        <a:solidFill>
          <a:schemeClr val="lt1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7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21" name="Google Shape;521;p77"/>
          <p:cNvSpPr txBox="1"/>
          <p:nvPr>
            <p:ph idx="2" type="body"/>
          </p:nvPr>
        </p:nvSpPr>
        <p:spPr>
          <a:xfrm>
            <a:off x="6443824" y="2000524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22" name="Google Shape;522;p77"/>
          <p:cNvSpPr txBox="1"/>
          <p:nvPr>
            <p:ph idx="3" type="body"/>
          </p:nvPr>
        </p:nvSpPr>
        <p:spPr>
          <a:xfrm>
            <a:off x="6443824" y="2137887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23" name="Google Shape;523;p77"/>
          <p:cNvSpPr txBox="1"/>
          <p:nvPr>
            <p:ph idx="4" type="body"/>
          </p:nvPr>
        </p:nvSpPr>
        <p:spPr>
          <a:xfrm>
            <a:off x="6444331" y="3866549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24" name="Google Shape;524;p77"/>
          <p:cNvSpPr txBox="1"/>
          <p:nvPr>
            <p:ph idx="5" type="body"/>
          </p:nvPr>
        </p:nvSpPr>
        <p:spPr>
          <a:xfrm>
            <a:off x="6444331" y="4003912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25" name="Google Shape;525;p77"/>
          <p:cNvSpPr txBox="1"/>
          <p:nvPr>
            <p:ph idx="6" type="body"/>
          </p:nvPr>
        </p:nvSpPr>
        <p:spPr>
          <a:xfrm>
            <a:off x="370409" y="4520453"/>
            <a:ext cx="1803000" cy="33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3 - People 4x (White)">
  <p:cSld name="TITLE_1_1_1_1_1_1_1_1_1_1_1_1_1_1_1_1_1_1_1_1_1_1_1_1_1_1_1_1_1_1">
    <p:bg>
      <p:bgPr>
        <a:solidFill>
          <a:schemeClr val="lt1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8"/>
          <p:cNvSpPr txBox="1"/>
          <p:nvPr>
            <p:ph idx="1" type="subTitle"/>
          </p:nvPr>
        </p:nvSpPr>
        <p:spPr>
          <a:xfrm>
            <a:off x="375775" y="1200750"/>
            <a:ext cx="3820500" cy="1294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28" name="Google Shape;528;p78"/>
          <p:cNvSpPr txBox="1"/>
          <p:nvPr>
            <p:ph idx="2" type="body"/>
          </p:nvPr>
        </p:nvSpPr>
        <p:spPr>
          <a:xfrm>
            <a:off x="375774" y="3580399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29" name="Google Shape;529;p78"/>
          <p:cNvSpPr txBox="1"/>
          <p:nvPr>
            <p:ph idx="3" type="body"/>
          </p:nvPr>
        </p:nvSpPr>
        <p:spPr>
          <a:xfrm>
            <a:off x="375774" y="3717762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0" name="Google Shape;530;p78"/>
          <p:cNvSpPr txBox="1"/>
          <p:nvPr>
            <p:ph idx="4" type="body"/>
          </p:nvPr>
        </p:nvSpPr>
        <p:spPr>
          <a:xfrm>
            <a:off x="7267306" y="3580399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1" name="Google Shape;531;p78"/>
          <p:cNvSpPr txBox="1"/>
          <p:nvPr>
            <p:ph idx="5" type="body"/>
          </p:nvPr>
        </p:nvSpPr>
        <p:spPr>
          <a:xfrm>
            <a:off x="7267306" y="3717762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2" name="Google Shape;532;p78"/>
          <p:cNvSpPr txBox="1"/>
          <p:nvPr>
            <p:ph idx="6" type="body"/>
          </p:nvPr>
        </p:nvSpPr>
        <p:spPr>
          <a:xfrm>
            <a:off x="2672951" y="3580399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3" name="Google Shape;533;p78"/>
          <p:cNvSpPr txBox="1"/>
          <p:nvPr>
            <p:ph idx="7" type="body"/>
          </p:nvPr>
        </p:nvSpPr>
        <p:spPr>
          <a:xfrm>
            <a:off x="2672949" y="3717762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4" name="Google Shape;534;p78"/>
          <p:cNvSpPr txBox="1"/>
          <p:nvPr>
            <p:ph idx="8" type="body"/>
          </p:nvPr>
        </p:nvSpPr>
        <p:spPr>
          <a:xfrm>
            <a:off x="4970128" y="3580399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5" name="Google Shape;535;p78"/>
          <p:cNvSpPr txBox="1"/>
          <p:nvPr>
            <p:ph idx="9" type="body"/>
          </p:nvPr>
        </p:nvSpPr>
        <p:spPr>
          <a:xfrm>
            <a:off x="4970124" y="3717762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4 - People 8x (White)">
  <p:cSld name="TITLE_1_1_1_1_1_1_1_1_1_1_1_1_1_1_1_1_1_1_1_1_1_1_1_1_1_1_1_1_1_1_1">
    <p:bg>
      <p:bgPr>
        <a:solidFill>
          <a:schemeClr val="lt1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9"/>
          <p:cNvSpPr txBox="1"/>
          <p:nvPr>
            <p:ph idx="1" type="body"/>
          </p:nvPr>
        </p:nvSpPr>
        <p:spPr>
          <a:xfrm>
            <a:off x="375774" y="457083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8" name="Google Shape;538;p79"/>
          <p:cNvSpPr txBox="1"/>
          <p:nvPr>
            <p:ph idx="2" type="body"/>
          </p:nvPr>
        </p:nvSpPr>
        <p:spPr>
          <a:xfrm>
            <a:off x="375774" y="4708193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39" name="Google Shape;539;p79"/>
          <p:cNvSpPr txBox="1"/>
          <p:nvPr>
            <p:ph idx="3" type="body"/>
          </p:nvPr>
        </p:nvSpPr>
        <p:spPr>
          <a:xfrm>
            <a:off x="7267306" y="457083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0" name="Google Shape;540;p79"/>
          <p:cNvSpPr txBox="1"/>
          <p:nvPr>
            <p:ph idx="4" type="body"/>
          </p:nvPr>
        </p:nvSpPr>
        <p:spPr>
          <a:xfrm>
            <a:off x="7267306" y="4708193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1" name="Google Shape;541;p79"/>
          <p:cNvSpPr txBox="1"/>
          <p:nvPr>
            <p:ph idx="5" type="body"/>
          </p:nvPr>
        </p:nvSpPr>
        <p:spPr>
          <a:xfrm>
            <a:off x="2672951" y="457083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2" name="Google Shape;542;p79"/>
          <p:cNvSpPr txBox="1"/>
          <p:nvPr>
            <p:ph idx="6" type="body"/>
          </p:nvPr>
        </p:nvSpPr>
        <p:spPr>
          <a:xfrm>
            <a:off x="2672949" y="4708193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3" name="Google Shape;543;p79"/>
          <p:cNvSpPr txBox="1"/>
          <p:nvPr>
            <p:ph idx="7" type="body"/>
          </p:nvPr>
        </p:nvSpPr>
        <p:spPr>
          <a:xfrm>
            <a:off x="4970128" y="457083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4" name="Google Shape;544;p79"/>
          <p:cNvSpPr txBox="1"/>
          <p:nvPr>
            <p:ph idx="8" type="body"/>
          </p:nvPr>
        </p:nvSpPr>
        <p:spPr>
          <a:xfrm>
            <a:off x="4970124" y="4708193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5" name="Google Shape;545;p79"/>
          <p:cNvSpPr txBox="1"/>
          <p:nvPr>
            <p:ph idx="9" type="body"/>
          </p:nvPr>
        </p:nvSpPr>
        <p:spPr>
          <a:xfrm>
            <a:off x="375774" y="2372687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6" name="Google Shape;546;p79"/>
          <p:cNvSpPr txBox="1"/>
          <p:nvPr>
            <p:ph idx="13" type="body"/>
          </p:nvPr>
        </p:nvSpPr>
        <p:spPr>
          <a:xfrm>
            <a:off x="375774" y="251005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7" name="Google Shape;547;p79"/>
          <p:cNvSpPr txBox="1"/>
          <p:nvPr>
            <p:ph idx="14" type="body"/>
          </p:nvPr>
        </p:nvSpPr>
        <p:spPr>
          <a:xfrm>
            <a:off x="7267306" y="2372687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8" name="Google Shape;548;p79"/>
          <p:cNvSpPr txBox="1"/>
          <p:nvPr>
            <p:ph idx="15" type="body"/>
          </p:nvPr>
        </p:nvSpPr>
        <p:spPr>
          <a:xfrm>
            <a:off x="7267306" y="251005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49" name="Google Shape;549;p79"/>
          <p:cNvSpPr txBox="1"/>
          <p:nvPr>
            <p:ph idx="16" type="body"/>
          </p:nvPr>
        </p:nvSpPr>
        <p:spPr>
          <a:xfrm>
            <a:off x="2672951" y="2372687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50" name="Google Shape;550;p79"/>
          <p:cNvSpPr txBox="1"/>
          <p:nvPr>
            <p:ph idx="17" type="body"/>
          </p:nvPr>
        </p:nvSpPr>
        <p:spPr>
          <a:xfrm>
            <a:off x="2672949" y="251005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51" name="Google Shape;551;p79"/>
          <p:cNvSpPr txBox="1"/>
          <p:nvPr>
            <p:ph idx="18" type="body"/>
          </p:nvPr>
        </p:nvSpPr>
        <p:spPr>
          <a:xfrm>
            <a:off x="4970128" y="2372687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  <p:sp>
        <p:nvSpPr>
          <p:cNvPr id="552" name="Google Shape;552;p79"/>
          <p:cNvSpPr txBox="1"/>
          <p:nvPr>
            <p:ph idx="19" type="body"/>
          </p:nvPr>
        </p:nvSpPr>
        <p:spPr>
          <a:xfrm>
            <a:off x="4970124" y="2510050"/>
            <a:ext cx="11922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b="1"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b="1"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b="1" sz="500"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1 - Models (White)">
  <p:cSld name="TITLE_1_1_1_1_1_1_1_1_1_1_1_1_1_1_1_1_1_1_1_1_1_1_1_1_1_1_1_1_1_1_1_1">
    <p:bg>
      <p:bgPr>
        <a:solidFill>
          <a:schemeClr val="lt1"/>
        </a:solidFill>
      </p:bgPr>
    </p:bg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80"/>
          <p:cNvSpPr txBox="1"/>
          <p:nvPr>
            <p:ph idx="1" type="subTitle"/>
          </p:nvPr>
        </p:nvSpPr>
        <p:spPr>
          <a:xfrm>
            <a:off x="5323550" y="1222232"/>
            <a:ext cx="34446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556" name="Google Shape;556;p80"/>
          <p:cNvSpPr txBox="1"/>
          <p:nvPr>
            <p:ph idx="2" type="body"/>
          </p:nvPr>
        </p:nvSpPr>
        <p:spPr>
          <a:xfrm>
            <a:off x="5322975" y="2940125"/>
            <a:ext cx="2948700" cy="18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557" name="Google Shape;557;p80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2 - Chapter Title+Image (Black)">
  <p:cSld name="TITLE_1_1_1_2">
    <p:bg>
      <p:bgPr>
        <a:solidFill>
          <a:srgbClr val="12121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9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9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46464"/>
              </a:buClr>
              <a:buSzPts val="11400"/>
              <a:buNone/>
              <a:defRPr sz="11400">
                <a:solidFill>
                  <a:srgbClr val="64646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5" name="Google Shape;75;p9"/>
          <p:cNvSpPr txBox="1"/>
          <p:nvPr>
            <p:ph idx="1" type="subTitle"/>
          </p:nvPr>
        </p:nvSpPr>
        <p:spPr>
          <a:xfrm>
            <a:off x="364325" y="4077250"/>
            <a:ext cx="24408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 sz="2200">
                <a:solidFill>
                  <a:srgbClr val="FFFFFF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1 - Planning (White)">
  <p:cSld name="TITLE_1_1_1_1_1_1_1_1_1_1_1_1_1_1_1_1_1_1_1_1_1_1_1_1_1_1_1_1_1_1_1_1_1">
    <p:bg>
      <p:bgPr>
        <a:solidFill>
          <a:schemeClr val="lt1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9" name="Google Shape;559;p81"/>
          <p:cNvCxnSpPr/>
          <p:nvPr/>
        </p:nvCxnSpPr>
        <p:spPr>
          <a:xfrm>
            <a:off x="25" y="4082225"/>
            <a:ext cx="9144000" cy="3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0" name="Google Shape;560;p81"/>
          <p:cNvCxnSpPr/>
          <p:nvPr/>
        </p:nvCxnSpPr>
        <p:spPr>
          <a:xfrm>
            <a:off x="0" y="2934400"/>
            <a:ext cx="91137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1" name="Google Shape;561;p81"/>
          <p:cNvSpPr txBox="1"/>
          <p:nvPr>
            <p:ph idx="1" type="body"/>
          </p:nvPr>
        </p:nvSpPr>
        <p:spPr>
          <a:xfrm>
            <a:off x="760850" y="2054575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2" name="Google Shape;562;p81"/>
          <p:cNvSpPr txBox="1"/>
          <p:nvPr>
            <p:ph idx="2" type="body"/>
          </p:nvPr>
        </p:nvSpPr>
        <p:spPr>
          <a:xfrm>
            <a:off x="760850" y="2309925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3" name="Google Shape;563;p81"/>
          <p:cNvSpPr txBox="1"/>
          <p:nvPr>
            <p:ph idx="3" type="body"/>
          </p:nvPr>
        </p:nvSpPr>
        <p:spPr>
          <a:xfrm>
            <a:off x="760850" y="2565275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4" name="Google Shape;564;p81"/>
          <p:cNvSpPr txBox="1"/>
          <p:nvPr>
            <p:ph idx="4" type="body"/>
          </p:nvPr>
        </p:nvSpPr>
        <p:spPr>
          <a:xfrm>
            <a:off x="760850" y="320705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5" name="Google Shape;565;p81"/>
          <p:cNvSpPr txBox="1"/>
          <p:nvPr>
            <p:ph idx="5" type="body"/>
          </p:nvPr>
        </p:nvSpPr>
        <p:spPr>
          <a:xfrm>
            <a:off x="760850" y="34624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6" name="Google Shape;566;p81"/>
          <p:cNvSpPr txBox="1"/>
          <p:nvPr>
            <p:ph idx="6" type="body"/>
          </p:nvPr>
        </p:nvSpPr>
        <p:spPr>
          <a:xfrm>
            <a:off x="760850" y="371775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7" name="Google Shape;567;p81"/>
          <p:cNvSpPr txBox="1"/>
          <p:nvPr>
            <p:ph idx="7" type="body"/>
          </p:nvPr>
        </p:nvSpPr>
        <p:spPr>
          <a:xfrm>
            <a:off x="760850" y="4313724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8" name="Google Shape;568;p81"/>
          <p:cNvSpPr txBox="1"/>
          <p:nvPr>
            <p:ph idx="8" type="body"/>
          </p:nvPr>
        </p:nvSpPr>
        <p:spPr>
          <a:xfrm>
            <a:off x="760850" y="4569074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69" name="Google Shape;569;p81"/>
          <p:cNvSpPr txBox="1"/>
          <p:nvPr>
            <p:ph idx="9" type="body"/>
          </p:nvPr>
        </p:nvSpPr>
        <p:spPr>
          <a:xfrm>
            <a:off x="760850" y="4824424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570" name="Google Shape;570;p81"/>
          <p:cNvSpPr txBox="1"/>
          <p:nvPr>
            <p:ph idx="13" type="body"/>
          </p:nvPr>
        </p:nvSpPr>
        <p:spPr>
          <a:xfrm rot="-5400000">
            <a:off x="-57721" y="2257667"/>
            <a:ext cx="10158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571" name="Google Shape;571;p81"/>
          <p:cNvSpPr txBox="1"/>
          <p:nvPr>
            <p:ph idx="14" type="body"/>
          </p:nvPr>
        </p:nvSpPr>
        <p:spPr>
          <a:xfrm rot="-5400000">
            <a:off x="-57721" y="3427606"/>
            <a:ext cx="10158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572" name="Google Shape;572;p81"/>
          <p:cNvSpPr txBox="1"/>
          <p:nvPr>
            <p:ph idx="15" type="body"/>
          </p:nvPr>
        </p:nvSpPr>
        <p:spPr>
          <a:xfrm rot="-5400000">
            <a:off x="-57721" y="4591466"/>
            <a:ext cx="10158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73050" lvl="0" marL="4572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1pPr>
            <a:lvl2pPr indent="-273050" lvl="1" marL="9144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2pPr>
            <a:lvl3pPr indent="-273050" lvl="2" marL="13716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3pPr>
            <a:lvl4pPr indent="-273050" lvl="3" marL="18288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4pPr>
            <a:lvl5pPr indent="-273050" lvl="4" marL="22860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5pPr>
            <a:lvl6pPr indent="-273050" lvl="5" marL="27432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6pPr>
            <a:lvl7pPr indent="-273050" lvl="6" marL="3200400" rtl="0" algn="ctr">
              <a:spcBef>
                <a:spcPts val="0"/>
              </a:spcBef>
              <a:spcAft>
                <a:spcPts val="0"/>
              </a:spcAft>
              <a:buSzPts val="700"/>
              <a:buChar char="●"/>
              <a:defRPr sz="700"/>
            </a:lvl7pPr>
            <a:lvl8pPr indent="-273050" lvl="7" marL="3657600" rtl="0" algn="ctr">
              <a:spcBef>
                <a:spcPts val="0"/>
              </a:spcBef>
              <a:spcAft>
                <a:spcPts val="0"/>
              </a:spcAft>
              <a:buSzPts val="700"/>
              <a:buChar char="○"/>
              <a:defRPr sz="700"/>
            </a:lvl8pPr>
            <a:lvl9pPr indent="-273050" lvl="8" marL="4114800" rtl="0" algn="ctr">
              <a:spcBef>
                <a:spcPts val="0"/>
              </a:spcBef>
              <a:spcAft>
                <a:spcPts val="0"/>
              </a:spcAft>
              <a:buSzPts val="700"/>
              <a:buChar char="■"/>
              <a:defRPr sz="700"/>
            </a:lvl9pPr>
          </a:lstStyle>
          <a:p/>
        </p:txBody>
      </p:sp>
      <p:sp>
        <p:nvSpPr>
          <p:cNvPr id="573" name="Google Shape;573;p81"/>
          <p:cNvSpPr txBox="1"/>
          <p:nvPr>
            <p:ph idx="16" type="subTitle"/>
          </p:nvPr>
        </p:nvSpPr>
        <p:spPr>
          <a:xfrm>
            <a:off x="360569" y="1063556"/>
            <a:ext cx="3444600" cy="34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cxnSp>
        <p:nvCxnSpPr>
          <p:cNvPr id="574" name="Google Shape;574;p81"/>
          <p:cNvCxnSpPr/>
          <p:nvPr/>
        </p:nvCxnSpPr>
        <p:spPr>
          <a:xfrm>
            <a:off x="1776941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81"/>
          <p:cNvCxnSpPr/>
          <p:nvPr/>
        </p:nvCxnSpPr>
        <p:spPr>
          <a:xfrm>
            <a:off x="2793067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6" name="Google Shape;576;p81"/>
          <p:cNvCxnSpPr/>
          <p:nvPr/>
        </p:nvCxnSpPr>
        <p:spPr>
          <a:xfrm>
            <a:off x="3809193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7" name="Google Shape;577;p81"/>
          <p:cNvCxnSpPr/>
          <p:nvPr/>
        </p:nvCxnSpPr>
        <p:spPr>
          <a:xfrm>
            <a:off x="4825318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8" name="Google Shape;578;p81"/>
          <p:cNvCxnSpPr/>
          <p:nvPr/>
        </p:nvCxnSpPr>
        <p:spPr>
          <a:xfrm>
            <a:off x="5841444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9" name="Google Shape;579;p81"/>
          <p:cNvCxnSpPr/>
          <p:nvPr/>
        </p:nvCxnSpPr>
        <p:spPr>
          <a:xfrm>
            <a:off x="6857570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0" name="Google Shape;580;p81"/>
          <p:cNvCxnSpPr/>
          <p:nvPr/>
        </p:nvCxnSpPr>
        <p:spPr>
          <a:xfrm>
            <a:off x="7873695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1" name="Google Shape;581;p81"/>
          <p:cNvCxnSpPr/>
          <p:nvPr/>
        </p:nvCxnSpPr>
        <p:spPr>
          <a:xfrm>
            <a:off x="8889821" y="1508100"/>
            <a:ext cx="0" cy="363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2" name="Google Shape;582;p81"/>
          <p:cNvCxnSpPr/>
          <p:nvPr/>
        </p:nvCxnSpPr>
        <p:spPr>
          <a:xfrm>
            <a:off x="2539036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3" name="Google Shape;583;p81"/>
          <p:cNvCxnSpPr/>
          <p:nvPr/>
        </p:nvCxnSpPr>
        <p:spPr>
          <a:xfrm>
            <a:off x="2285004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4" name="Google Shape;584;p81"/>
          <p:cNvCxnSpPr/>
          <p:nvPr/>
        </p:nvCxnSpPr>
        <p:spPr>
          <a:xfrm>
            <a:off x="2030973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5" name="Google Shape;585;p81"/>
          <p:cNvCxnSpPr/>
          <p:nvPr/>
        </p:nvCxnSpPr>
        <p:spPr>
          <a:xfrm>
            <a:off x="3555173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6" name="Google Shape;586;p81"/>
          <p:cNvCxnSpPr/>
          <p:nvPr/>
        </p:nvCxnSpPr>
        <p:spPr>
          <a:xfrm>
            <a:off x="3301142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7" name="Google Shape;587;p81"/>
          <p:cNvCxnSpPr/>
          <p:nvPr/>
        </p:nvCxnSpPr>
        <p:spPr>
          <a:xfrm>
            <a:off x="3047110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8" name="Google Shape;588;p81"/>
          <p:cNvCxnSpPr/>
          <p:nvPr/>
        </p:nvCxnSpPr>
        <p:spPr>
          <a:xfrm>
            <a:off x="4571298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81"/>
          <p:cNvCxnSpPr/>
          <p:nvPr/>
        </p:nvCxnSpPr>
        <p:spPr>
          <a:xfrm>
            <a:off x="4317267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0" name="Google Shape;590;p81"/>
          <p:cNvCxnSpPr/>
          <p:nvPr/>
        </p:nvCxnSpPr>
        <p:spPr>
          <a:xfrm>
            <a:off x="4063235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1" name="Google Shape;591;p81"/>
          <p:cNvCxnSpPr/>
          <p:nvPr/>
        </p:nvCxnSpPr>
        <p:spPr>
          <a:xfrm>
            <a:off x="5587423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2" name="Google Shape;592;p81"/>
          <p:cNvCxnSpPr/>
          <p:nvPr/>
        </p:nvCxnSpPr>
        <p:spPr>
          <a:xfrm>
            <a:off x="5333392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3" name="Google Shape;593;p81"/>
          <p:cNvCxnSpPr/>
          <p:nvPr/>
        </p:nvCxnSpPr>
        <p:spPr>
          <a:xfrm>
            <a:off x="5079360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4" name="Google Shape;594;p81"/>
          <p:cNvCxnSpPr/>
          <p:nvPr/>
        </p:nvCxnSpPr>
        <p:spPr>
          <a:xfrm>
            <a:off x="6603548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81"/>
          <p:cNvCxnSpPr/>
          <p:nvPr/>
        </p:nvCxnSpPr>
        <p:spPr>
          <a:xfrm>
            <a:off x="6349517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6" name="Google Shape;596;p81"/>
          <p:cNvCxnSpPr/>
          <p:nvPr/>
        </p:nvCxnSpPr>
        <p:spPr>
          <a:xfrm>
            <a:off x="6095485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81"/>
          <p:cNvCxnSpPr/>
          <p:nvPr/>
        </p:nvCxnSpPr>
        <p:spPr>
          <a:xfrm>
            <a:off x="7619673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81"/>
          <p:cNvCxnSpPr/>
          <p:nvPr/>
        </p:nvCxnSpPr>
        <p:spPr>
          <a:xfrm>
            <a:off x="7365642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9" name="Google Shape;599;p81"/>
          <p:cNvCxnSpPr/>
          <p:nvPr/>
        </p:nvCxnSpPr>
        <p:spPr>
          <a:xfrm>
            <a:off x="7111610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0" name="Google Shape;600;p81"/>
          <p:cNvCxnSpPr/>
          <p:nvPr/>
        </p:nvCxnSpPr>
        <p:spPr>
          <a:xfrm>
            <a:off x="8635798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81"/>
          <p:cNvCxnSpPr/>
          <p:nvPr/>
        </p:nvCxnSpPr>
        <p:spPr>
          <a:xfrm>
            <a:off x="8381767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2" name="Google Shape;602;p81"/>
          <p:cNvCxnSpPr/>
          <p:nvPr/>
        </p:nvCxnSpPr>
        <p:spPr>
          <a:xfrm>
            <a:off x="8127735" y="1893325"/>
            <a:ext cx="0" cy="325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3" name="Google Shape;603;p81"/>
          <p:cNvSpPr txBox="1"/>
          <p:nvPr>
            <p:ph idx="17" type="body"/>
          </p:nvPr>
        </p:nvSpPr>
        <p:spPr>
          <a:xfrm>
            <a:off x="1776950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4" name="Google Shape;604;p81"/>
          <p:cNvSpPr txBox="1"/>
          <p:nvPr>
            <p:ph idx="18" type="body"/>
          </p:nvPr>
        </p:nvSpPr>
        <p:spPr>
          <a:xfrm>
            <a:off x="2793087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5" name="Google Shape;605;p81"/>
          <p:cNvSpPr txBox="1"/>
          <p:nvPr>
            <p:ph idx="19" type="body"/>
          </p:nvPr>
        </p:nvSpPr>
        <p:spPr>
          <a:xfrm>
            <a:off x="3809225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6" name="Google Shape;606;p81"/>
          <p:cNvSpPr txBox="1"/>
          <p:nvPr>
            <p:ph idx="20" type="body"/>
          </p:nvPr>
        </p:nvSpPr>
        <p:spPr>
          <a:xfrm>
            <a:off x="4825325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7" name="Google Shape;607;p81"/>
          <p:cNvSpPr txBox="1"/>
          <p:nvPr>
            <p:ph idx="21" type="body"/>
          </p:nvPr>
        </p:nvSpPr>
        <p:spPr>
          <a:xfrm>
            <a:off x="5841462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8" name="Google Shape;608;p81"/>
          <p:cNvSpPr txBox="1"/>
          <p:nvPr>
            <p:ph idx="22" type="body"/>
          </p:nvPr>
        </p:nvSpPr>
        <p:spPr>
          <a:xfrm>
            <a:off x="6857600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  <p:sp>
        <p:nvSpPr>
          <p:cNvPr id="609" name="Google Shape;609;p81"/>
          <p:cNvSpPr txBox="1"/>
          <p:nvPr>
            <p:ph idx="23" type="body"/>
          </p:nvPr>
        </p:nvSpPr>
        <p:spPr>
          <a:xfrm>
            <a:off x="7873700" y="1508100"/>
            <a:ext cx="1016100" cy="14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6700" lvl="0" marL="4572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1pPr>
            <a:lvl2pPr indent="-266700" lvl="1" marL="9144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2pPr>
            <a:lvl3pPr indent="-266700" lvl="2" marL="13716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3pPr>
            <a:lvl4pPr indent="-266700" lvl="3" marL="18288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4pPr>
            <a:lvl5pPr indent="-266700" lvl="4" marL="22860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5pPr>
            <a:lvl6pPr indent="-266700" lvl="5" marL="27432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6pPr>
            <a:lvl7pPr indent="-266700" lvl="6" marL="3200400" rtl="0" algn="ctr">
              <a:spcBef>
                <a:spcPts val="0"/>
              </a:spcBef>
              <a:spcAft>
                <a:spcPts val="0"/>
              </a:spcAft>
              <a:buSzPts val="600"/>
              <a:buChar char="●"/>
              <a:defRPr sz="600"/>
            </a:lvl7pPr>
            <a:lvl8pPr indent="-266700" lvl="7" marL="3657600" rtl="0" algn="ctr">
              <a:spcBef>
                <a:spcPts val="0"/>
              </a:spcBef>
              <a:spcAft>
                <a:spcPts val="0"/>
              </a:spcAft>
              <a:buSzPts val="600"/>
              <a:buChar char="○"/>
              <a:defRPr sz="600"/>
            </a:lvl8pPr>
            <a:lvl9pPr indent="-266700" lvl="8" marL="4114800" rtl="0" algn="ctr">
              <a:spcBef>
                <a:spcPts val="0"/>
              </a:spcBef>
              <a:spcAft>
                <a:spcPts val="0"/>
              </a:spcAft>
              <a:buSzPts val="600"/>
              <a:buChar char="■"/>
              <a:defRPr sz="6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1 - Investment (White)">
  <p:cSld name="TITLE_1_1_1_1_1_1_1_1_1_1_1_1_1_1_1_1_1_1_1_1_1_1_1_1_1_1_1_1_1_1_1_1_1_1">
    <p:bg>
      <p:bgPr>
        <a:solidFill>
          <a:schemeClr val="lt1"/>
        </a:solid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2" name="Google Shape;612;p82"/>
          <p:cNvPicPr preferRelativeResize="0"/>
          <p:nvPr/>
        </p:nvPicPr>
        <p:blipFill rotWithShape="1">
          <a:blip r:embed="rId2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2"/>
          <p:cNvSpPr txBox="1"/>
          <p:nvPr>
            <p:ph idx="1" type="subTitle"/>
          </p:nvPr>
        </p:nvSpPr>
        <p:spPr>
          <a:xfrm>
            <a:off x="4947769" y="372431"/>
            <a:ext cx="3444600" cy="348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graphicFrame>
        <p:nvGraphicFramePr>
          <p:cNvPr id="614" name="Google Shape;614;p82"/>
          <p:cNvGraphicFramePr/>
          <p:nvPr/>
        </p:nvGraphicFramePr>
        <p:xfrm>
          <a:off x="4947788" y="8293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273475"/>
                <a:gridCol w="1273475"/>
                <a:gridCol w="1273475"/>
              </a:tblGrid>
              <a:tr h="375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Phase 1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Hours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Investment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Concept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10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€100.00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Design &amp; Prototype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20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€200.00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Development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30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€300.00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Total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€600.00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15" name="Google Shape;615;p82"/>
          <p:cNvGraphicFramePr/>
          <p:nvPr/>
        </p:nvGraphicFramePr>
        <p:xfrm>
          <a:off x="4947788" y="30226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273475"/>
                <a:gridCol w="1273475"/>
                <a:gridCol w="1273475"/>
              </a:tblGrid>
              <a:tr h="375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Phase 2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Hours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Investment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Concept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10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€100.00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Design &amp; Prototype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20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€200.00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/>
                        <a:t>Development Phase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30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€300.00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1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Total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€600.00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2 - Investment (White)">
  <p:cSld name="TITLE_1_1_1_1_1_1_1_1_1_1_1_1_1_1_1_1_1_1_1_1_1_1_1_1_1_1_1_1_1_1_1_1_1_1_1">
    <p:bg>
      <p:bgPr>
        <a:solidFill>
          <a:schemeClr val="lt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3"/>
          <p:cNvSpPr txBox="1"/>
          <p:nvPr>
            <p:ph idx="1" type="subTitle"/>
          </p:nvPr>
        </p:nvSpPr>
        <p:spPr>
          <a:xfrm>
            <a:off x="363615" y="1234391"/>
            <a:ext cx="1910100" cy="7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graphicFrame>
        <p:nvGraphicFramePr>
          <p:cNvPr id="618" name="Google Shape;618;p83"/>
          <p:cNvGraphicFramePr/>
          <p:nvPr/>
        </p:nvGraphicFramePr>
        <p:xfrm>
          <a:off x="4947788" y="4821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273475"/>
                <a:gridCol w="1273475"/>
                <a:gridCol w="1273475"/>
              </a:tblGrid>
              <a:tr h="796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Discovery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5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€5,000.00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Definition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10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€10,000.00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Design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15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€15,000.00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Development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20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€20,000.00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Governance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25</a:t>
                      </a:r>
                      <a:endParaRPr sz="11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9E9E9E"/>
                          </a:solidFill>
                        </a:rPr>
                        <a:t>€25,000.00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25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Total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€70,000.00</a:t>
                      </a:r>
                      <a:endParaRPr sz="11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19" name="Google Shape;619;p83"/>
          <p:cNvSpPr txBox="1"/>
          <p:nvPr>
            <p:ph idx="2" type="body"/>
          </p:nvPr>
        </p:nvSpPr>
        <p:spPr>
          <a:xfrm>
            <a:off x="370409" y="4520453"/>
            <a:ext cx="1803000" cy="33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3 - Ratecard (White)">
  <p:cSld name="TITLE_1_1_1_1_1_1_1_1_1_1_1_1_1_1_1_1_1_1_1_1_1_1_1_1_1_1_1_1_1_1_1_1_1_1_1_1">
    <p:bg>
      <p:bgPr>
        <a:solidFill>
          <a:schemeClr val="lt1"/>
        </a:solidFill>
      </p:bgPr>
    </p:bg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84"/>
          <p:cNvSpPr txBox="1"/>
          <p:nvPr>
            <p:ph idx="1" type="subTitle"/>
          </p:nvPr>
        </p:nvSpPr>
        <p:spPr>
          <a:xfrm>
            <a:off x="363615" y="1234391"/>
            <a:ext cx="1910100" cy="7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graphicFrame>
        <p:nvGraphicFramePr>
          <p:cNvPr id="622" name="Google Shape;622;p84"/>
          <p:cNvGraphicFramePr/>
          <p:nvPr/>
        </p:nvGraphicFramePr>
        <p:xfrm>
          <a:off x="3820438" y="12769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705650"/>
                <a:gridCol w="526150"/>
              </a:tblGrid>
              <a:tr h="24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Creatives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Visual Designer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UX Designer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62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Digital Strategist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Char char="·"/>
                      </a:pPr>
                      <a:r>
                        <a:rPr lang="en" sz="700"/>
                        <a:t>Researcher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Char char="·"/>
                      </a:pPr>
                      <a:r>
                        <a:rPr lang="en" sz="700"/>
                        <a:t>Copywriter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23" name="Google Shape;623;p84"/>
          <p:cNvSpPr txBox="1"/>
          <p:nvPr>
            <p:ph idx="2" type="body"/>
          </p:nvPr>
        </p:nvSpPr>
        <p:spPr>
          <a:xfrm>
            <a:off x="370409" y="4520453"/>
            <a:ext cx="1803000" cy="332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60350" lvl="0" marL="4572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1pPr>
            <a:lvl2pPr indent="-260350" lvl="1" marL="9144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2pPr>
            <a:lvl3pPr indent="-260350" lvl="2" marL="13716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3pPr>
            <a:lvl4pPr indent="-260350" lvl="3" marL="18288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4pPr>
            <a:lvl5pPr indent="-260350" lvl="4" marL="22860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5pPr>
            <a:lvl6pPr indent="-260350" lvl="5" marL="27432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6pPr>
            <a:lvl7pPr indent="-260350" lvl="6" marL="3200400" rtl="0">
              <a:spcBef>
                <a:spcPts val="0"/>
              </a:spcBef>
              <a:spcAft>
                <a:spcPts val="0"/>
              </a:spcAft>
              <a:buSzPts val="500"/>
              <a:buChar char="●"/>
              <a:defRPr sz="500"/>
            </a:lvl7pPr>
            <a:lvl8pPr indent="-260350" lvl="7" marL="3657600" rtl="0">
              <a:spcBef>
                <a:spcPts val="0"/>
              </a:spcBef>
              <a:spcAft>
                <a:spcPts val="0"/>
              </a:spcAft>
              <a:buSzPts val="500"/>
              <a:buChar char="○"/>
              <a:defRPr sz="500"/>
            </a:lvl8pPr>
            <a:lvl9pPr indent="-260350" lvl="8" marL="4114800" rtl="0">
              <a:spcBef>
                <a:spcPts val="0"/>
              </a:spcBef>
              <a:spcAft>
                <a:spcPts val="0"/>
              </a:spcAft>
              <a:buSzPts val="500"/>
              <a:buChar char="■"/>
              <a:defRPr sz="500"/>
            </a:lvl9pPr>
          </a:lstStyle>
          <a:p/>
        </p:txBody>
      </p:sp>
      <p:graphicFrame>
        <p:nvGraphicFramePr>
          <p:cNvPr id="624" name="Google Shape;624;p84"/>
          <p:cNvGraphicFramePr/>
          <p:nvPr/>
        </p:nvGraphicFramePr>
        <p:xfrm>
          <a:off x="6536413" y="12769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669175"/>
                <a:gridCol w="562625"/>
              </a:tblGrid>
              <a:tr h="244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Development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Developer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App Developer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62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Nearshore Development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Char char="·"/>
                      </a:pPr>
                      <a:r>
                        <a:rPr lang="en" sz="700"/>
                        <a:t>QA / Tester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2600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Char char="·"/>
                      </a:pPr>
                      <a:r>
                        <a:rPr lang="en" sz="700"/>
                        <a:t>Architect</a:t>
                      </a:r>
                      <a:endParaRPr sz="7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25" name="Google Shape;625;p84"/>
          <p:cNvGraphicFramePr/>
          <p:nvPr/>
        </p:nvGraphicFramePr>
        <p:xfrm>
          <a:off x="3820438" y="2940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705650"/>
                <a:gridCol w="526150"/>
              </a:tblGrid>
              <a:tr h="28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Marketing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Media Specialist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Data Management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04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CRO Specialist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26" name="Google Shape;626;p84"/>
          <p:cNvGraphicFramePr/>
          <p:nvPr/>
        </p:nvGraphicFramePr>
        <p:xfrm>
          <a:off x="6536413" y="29401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{4619AA44-ECF9-4DFB-8FF6-5ADD0680878B}</a:tableStyleId>
              </a:tblPr>
              <a:tblGrid>
                <a:gridCol w="1705650"/>
                <a:gridCol w="526150"/>
              </a:tblGrid>
              <a:tr h="28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Operational</a:t>
                      </a:r>
                      <a:endParaRPr sz="1100"/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Scrum Master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7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700"/>
                        <a:buChar char="·"/>
                      </a:pPr>
                      <a:r>
                        <a:rPr lang="en" sz="700">
                          <a:solidFill>
                            <a:schemeClr val="dk1"/>
                          </a:solidFill>
                        </a:rPr>
                        <a:t>Project Manager</a:t>
                      </a:r>
                      <a:endParaRPr sz="300"/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9E9E9E"/>
                          </a:solidFill>
                        </a:rPr>
                        <a:t>€ xxx</a:t>
                      </a:r>
                      <a:endParaRPr sz="700">
                        <a:solidFill>
                          <a:srgbClr val="9E9E9E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1 - Logos (White)">
  <p:cSld name="BLANK_1_3_1_2_1">
    <p:bg>
      <p:bgPr>
        <a:solidFill>
          <a:schemeClr val="lt1"/>
        </a:solidFill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5"/>
          <p:cNvSpPr txBox="1"/>
          <p:nvPr>
            <p:ph type="title"/>
          </p:nvPr>
        </p:nvSpPr>
        <p:spPr>
          <a:xfrm>
            <a:off x="375775" y="1276950"/>
            <a:ext cx="1910100" cy="4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pic>
        <p:nvPicPr>
          <p:cNvPr id="629" name="Google Shape;629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5775" y="2203375"/>
            <a:ext cx="8458148" cy="8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2 - Logos (Black)">
  <p:cSld name="BLANK_1_3_1">
    <p:bg>
      <p:bgPr>
        <a:solidFill>
          <a:schemeClr val="dk1"/>
        </a:solidFill>
      </p:bgPr>
    </p:bg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86"/>
          <p:cNvSpPr txBox="1"/>
          <p:nvPr>
            <p:ph type="title"/>
          </p:nvPr>
        </p:nvSpPr>
        <p:spPr>
          <a:xfrm>
            <a:off x="375775" y="1276950"/>
            <a:ext cx="1910100" cy="4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pic>
        <p:nvPicPr>
          <p:cNvPr id="632" name="Google Shape;632;p86"/>
          <p:cNvPicPr preferRelativeResize="0"/>
          <p:nvPr/>
        </p:nvPicPr>
        <p:blipFill rotWithShape="1">
          <a:blip r:embed="rId2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87" y="2203375"/>
            <a:ext cx="8458197" cy="928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1 - Video (Black)">
  <p:cSld name="BLANK_1_4">
    <p:bg>
      <p:bgPr>
        <a:solidFill>
          <a:schemeClr val="dk1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1 - Mobile+Text Right (White)">
  <p:cSld name="CAPTION_ONLY_1_1_2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" y="0"/>
            <a:ext cx="4570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88"/>
          <p:cNvSpPr txBox="1"/>
          <p:nvPr>
            <p:ph idx="1" type="subTitle"/>
          </p:nvPr>
        </p:nvSpPr>
        <p:spPr>
          <a:xfrm>
            <a:off x="4572000" y="2087446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38" name="Google Shape;638;p88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9" name="Google Shape;639;p88"/>
          <p:cNvSpPr txBox="1"/>
          <p:nvPr>
            <p:ph idx="2" type="body"/>
          </p:nvPr>
        </p:nvSpPr>
        <p:spPr>
          <a:xfrm>
            <a:off x="4572000" y="2493459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640" name="Google Shape;640;p88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96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2 - Mobile+Text Right (Black)">
  <p:cSld name="CAPTION_ONLY_1_1_2_1">
    <p:bg>
      <p:bgPr>
        <a:solidFill>
          <a:srgbClr val="121212"/>
        </a:solidFill>
      </p:bgPr>
    </p:bg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8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89"/>
          <p:cNvSpPr txBox="1"/>
          <p:nvPr>
            <p:ph idx="1" type="subTitle"/>
          </p:nvPr>
        </p:nvSpPr>
        <p:spPr>
          <a:xfrm>
            <a:off x="4572000" y="2087446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45" name="Google Shape;645;p89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89"/>
          <p:cNvSpPr txBox="1"/>
          <p:nvPr>
            <p:ph idx="2" type="body"/>
          </p:nvPr>
        </p:nvSpPr>
        <p:spPr>
          <a:xfrm>
            <a:off x="4572000" y="2493459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47" name="Google Shape;64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89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96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1 - Mobile+Text Left (White)">
  <p:cSld name="CAPTION_ONLY_1_1_2_2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63" y="0"/>
            <a:ext cx="4570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90"/>
          <p:cNvSpPr txBox="1"/>
          <p:nvPr>
            <p:ph idx="1" type="subTitle"/>
          </p:nvPr>
        </p:nvSpPr>
        <p:spPr>
          <a:xfrm>
            <a:off x="375775" y="2087446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53" name="Google Shape;653;p90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54" name="Google Shape;654;p90"/>
          <p:cNvSpPr txBox="1"/>
          <p:nvPr>
            <p:ph idx="2" type="body"/>
          </p:nvPr>
        </p:nvSpPr>
        <p:spPr>
          <a:xfrm>
            <a:off x="375775" y="2493459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655" name="Google Shape;65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166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3 - Chapter Title / Image BG (Black)">
  <p:cSld name="TITLE_1_1_1_1">
    <p:bg>
      <p:bgPr>
        <a:solidFill>
          <a:schemeClr val="dk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2 - Mobile+Text Left (Black)">
  <p:cSld name="CAPTION_ONLY_1_1_2_1_1">
    <p:bg>
      <p:bgPr>
        <a:solidFill>
          <a:srgbClr val="121212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9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58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91"/>
          <p:cNvSpPr txBox="1"/>
          <p:nvPr>
            <p:ph idx="1" type="subTitle"/>
          </p:nvPr>
        </p:nvSpPr>
        <p:spPr>
          <a:xfrm>
            <a:off x="375775" y="2087446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9" name="Google Shape;659;p91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0" name="Google Shape;660;p91"/>
          <p:cNvSpPr txBox="1"/>
          <p:nvPr>
            <p:ph idx="2" type="body"/>
          </p:nvPr>
        </p:nvSpPr>
        <p:spPr>
          <a:xfrm>
            <a:off x="375775" y="2493459"/>
            <a:ext cx="3054000" cy="7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775" y="372426"/>
            <a:ext cx="385562" cy="1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91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221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1 - Mobile+Text Right (Grey/White)">
  <p:cSld name="CAPTION_ONLY_1_1_2_3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2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6" name="Google Shape;666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0" y="0"/>
            <a:ext cx="4570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92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8" name="Google Shape;668;p92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96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sp>
        <p:nvSpPr>
          <p:cNvPr id="670" name="Google Shape;670;p92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71" name="Google Shape;671;p92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2 - Mobile+Text Left (Grey/White)">
  <p:cSld name="CAPTION_ONLY_1_1_2_2_1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9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4" name="Google Shape;674;p9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63" y="0"/>
            <a:ext cx="45708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93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6" name="Google Shape;676;p93"/>
          <p:cNvPicPr preferRelativeResize="0"/>
          <p:nvPr/>
        </p:nvPicPr>
        <p:blipFill rotWithShape="1">
          <a:blip r:embed="rId3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1668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sp>
        <p:nvSpPr>
          <p:cNvPr id="678" name="Google Shape;678;p93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79" name="Google Shape;679;p93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1 - Tablet+Text Right (White)">
  <p:cSld name="CAPTION_ONLY_1_1_1_2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" y="0"/>
            <a:ext cx="45708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94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83" name="Google Shape;683;p94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4" name="Google Shape;684;p94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685" name="Google Shape;685;p94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390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  <p:pic>
        <p:nvPicPr>
          <p:cNvPr id="686" name="Google Shape;686;p94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2 - Tablet+Text Right (Black)">
  <p:cSld name="CAPTION_ONLY_1_1_1_2_1">
    <p:bg>
      <p:bgPr>
        <a:solidFill>
          <a:srgbClr val="121212"/>
        </a:solidFill>
      </p:bgPr>
    </p:bg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8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95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390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  <p:sp>
        <p:nvSpPr>
          <p:cNvPr id="690" name="Google Shape;690;p95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1" name="Google Shape;691;p95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2" name="Google Shape;692;p95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693" name="Google Shape;693;p95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1 - Tablet+Text Left (White)">
  <p:cSld name="CAPTION_ONLY_1_1_1_2_2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9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71" y="0"/>
            <a:ext cx="45708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96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697" name="Google Shape;697;p96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Google Shape;698;p96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699" name="Google Shape;699;p96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4962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2 - Tablet+Text Left (Black)">
  <p:cSld name="CAPTION_ONLY_1_1_1_2_1_1_1">
    <p:bg>
      <p:bgPr>
        <a:solidFill>
          <a:srgbClr val="121212"/>
        </a:solidFill>
      </p:bgPr>
    </p:bg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9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58" y="0"/>
            <a:ext cx="457088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7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None/>
              <a:defRPr sz="35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03" name="Google Shape;703;p97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4" name="Google Shape;704;p97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●"/>
              <a:defRPr sz="900">
                <a:solidFill>
                  <a:srgbClr val="FFFFFF"/>
                </a:solidFill>
              </a:defRPr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○"/>
              <a:defRPr sz="900">
                <a:solidFill>
                  <a:srgbClr val="FFFFFF"/>
                </a:solidFill>
              </a:defRPr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■"/>
              <a:defRPr sz="900"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705" name="Google Shape;705;p97"/>
          <p:cNvPicPr preferRelativeResize="0"/>
          <p:nvPr/>
        </p:nvPicPr>
        <p:blipFill rotWithShape="1">
          <a:blip r:embed="rId3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7"/>
          <p:cNvPicPr preferRelativeResize="0"/>
          <p:nvPr/>
        </p:nvPicPr>
        <p:blipFill rotWithShape="1">
          <a:blip r:embed="rId4">
            <a:alphaModFix/>
          </a:blip>
          <a:srcRect b="149" l="0" r="0" t="149"/>
          <a:stretch/>
        </p:blipFill>
        <p:spPr>
          <a:xfrm>
            <a:off x="4962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1 - Tablet+Text Right (Grey/White)">
  <p:cSld name="CAPTION_ONLY_1_1_1_2_3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Google Shape;708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" y="0"/>
            <a:ext cx="457086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8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390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  <p:sp>
        <p:nvSpPr>
          <p:cNvPr id="710" name="Google Shape;710;p98"/>
          <p:cNvSpPr/>
          <p:nvPr/>
        </p:nvSpPr>
        <p:spPr>
          <a:xfrm>
            <a:off x="4572002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98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12" name="Google Shape;712;p98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3" name="Google Shape;713;p98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14" name="Google Shape;714;p98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2 - Tablet+Text Left (Grey/White)">
  <p:cSld name="CAPTION_ONLY_1_1_1_2_2_1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71" y="0"/>
            <a:ext cx="457086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9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99"/>
          <p:cNvSpPr txBox="1"/>
          <p:nvPr>
            <p:ph idx="1" type="subTitle"/>
          </p:nvPr>
        </p:nvSpPr>
        <p:spPr>
          <a:xfrm>
            <a:off x="37070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19" name="Google Shape;719;p99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0" name="Google Shape;720;p99"/>
          <p:cNvSpPr txBox="1"/>
          <p:nvPr>
            <p:ph idx="2" type="body"/>
          </p:nvPr>
        </p:nvSpPr>
        <p:spPr>
          <a:xfrm>
            <a:off x="37070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21" name="Google Shape;721;p99"/>
          <p:cNvPicPr preferRelativeResize="0"/>
          <p:nvPr/>
        </p:nvPicPr>
        <p:blipFill rotWithShape="1">
          <a:blip r:embed="rId3">
            <a:alphaModFix/>
          </a:blip>
          <a:srcRect b="149" l="0" r="0" t="149"/>
          <a:stretch/>
        </p:blipFill>
        <p:spPr>
          <a:xfrm>
            <a:off x="4962602" y="1149306"/>
            <a:ext cx="3794700" cy="2841300"/>
          </a:xfrm>
          <a:prstGeom prst="roundRect">
            <a:avLst>
              <a:gd fmla="val 1577" name="adj"/>
            </a:avLst>
          </a:prstGeom>
          <a:noFill/>
          <a:ln>
            <a:noFill/>
          </a:ln>
        </p:spPr>
      </p:pic>
      <p:pic>
        <p:nvPicPr>
          <p:cNvPr id="722" name="Google Shape;722;p99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1 - Laptop+Text Right (White)">
  <p:cSld name="CAPTION_ONLY_1_1_1_2_4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17700" y="0"/>
            <a:ext cx="6096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00"/>
          <p:cNvPicPr preferRelativeResize="0"/>
          <p:nvPr/>
        </p:nvPicPr>
        <p:blipFill rotWithShape="1">
          <a:blip r:embed="rId3">
            <a:alphaModFix/>
          </a:blip>
          <a:srcRect b="0" l="219" r="219" t="0"/>
          <a:stretch/>
        </p:blipFill>
        <p:spPr>
          <a:xfrm>
            <a:off x="-1067050" y="1077350"/>
            <a:ext cx="4594698" cy="298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100"/>
          <p:cNvSpPr txBox="1"/>
          <p:nvPr>
            <p:ph idx="1" type="subTitle"/>
          </p:nvPr>
        </p:nvSpPr>
        <p:spPr>
          <a:xfrm>
            <a:off x="5323551" y="1231277"/>
            <a:ext cx="3465600" cy="368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/>
        </p:txBody>
      </p:sp>
      <p:sp>
        <p:nvSpPr>
          <p:cNvPr id="727" name="Google Shape;727;p100"/>
          <p:cNvSpPr txBox="1"/>
          <p:nvPr/>
        </p:nvSpPr>
        <p:spPr>
          <a:xfrm>
            <a:off x="375775" y="1357213"/>
            <a:ext cx="657600" cy="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8" name="Google Shape;728;p100"/>
          <p:cNvSpPr txBox="1"/>
          <p:nvPr>
            <p:ph idx="2" type="body"/>
          </p:nvPr>
        </p:nvSpPr>
        <p:spPr>
          <a:xfrm>
            <a:off x="5323550" y="1727200"/>
            <a:ext cx="2506500" cy="2139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900"/>
            </a:lvl9pPr>
          </a:lstStyle>
          <a:p/>
        </p:txBody>
      </p:sp>
      <p:pic>
        <p:nvPicPr>
          <p:cNvPr id="729" name="Google Shape;729;p100"/>
          <p:cNvPicPr preferRelativeResize="0"/>
          <p:nvPr/>
        </p:nvPicPr>
        <p:blipFill rotWithShape="1">
          <a:blip r:embed="rId4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07" Type="http://schemas.openxmlformats.org/officeDocument/2006/relationships/slideLayout" Target="../slideLayouts/slideLayout106.xml"/><Relationship Id="rId106" Type="http://schemas.openxmlformats.org/officeDocument/2006/relationships/slideLayout" Target="../slideLayouts/slideLayout105.xml"/><Relationship Id="rId105" Type="http://schemas.openxmlformats.org/officeDocument/2006/relationships/slideLayout" Target="../slideLayouts/slideLayout104.xml"/><Relationship Id="rId104" Type="http://schemas.openxmlformats.org/officeDocument/2006/relationships/slideLayout" Target="../slideLayouts/slideLayout103.xml"/><Relationship Id="rId109" Type="http://schemas.openxmlformats.org/officeDocument/2006/relationships/slideLayout" Target="../slideLayouts/slideLayout108.xml"/><Relationship Id="rId108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103" Type="http://schemas.openxmlformats.org/officeDocument/2006/relationships/slideLayout" Target="../slideLayouts/slideLayout102.xml"/><Relationship Id="rId102" Type="http://schemas.openxmlformats.org/officeDocument/2006/relationships/slideLayout" Target="../slideLayouts/slideLayout101.xml"/><Relationship Id="rId101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121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24.xml"/><Relationship Id="rId120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124" Type="http://schemas.openxmlformats.org/officeDocument/2006/relationships/theme" Target="../theme/theme1.xml"/><Relationship Id="rId123" Type="http://schemas.openxmlformats.org/officeDocument/2006/relationships/slideLayout" Target="../slideLayouts/slideLayout122.xml"/><Relationship Id="rId122" Type="http://schemas.openxmlformats.org/officeDocument/2006/relationships/slideLayout" Target="../slideLayouts/slideLayout121.xml"/><Relationship Id="rId95" Type="http://schemas.openxmlformats.org/officeDocument/2006/relationships/slideLayout" Target="../slideLayouts/slideLayout94.xml"/><Relationship Id="rId94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96.xml"/><Relationship Id="rId9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.xml"/><Relationship Id="rId9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.xml"/><Relationship Id="rId9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91" Type="http://schemas.openxmlformats.org/officeDocument/2006/relationships/slideLayout" Target="../slideLayouts/slideLayout90.xml"/><Relationship Id="rId90" Type="http://schemas.openxmlformats.org/officeDocument/2006/relationships/slideLayout" Target="../slideLayouts/slideLayout89.xml"/><Relationship Id="rId93" Type="http://schemas.openxmlformats.org/officeDocument/2006/relationships/slideLayout" Target="../slideLayouts/slideLayout92.xml"/><Relationship Id="rId92" Type="http://schemas.openxmlformats.org/officeDocument/2006/relationships/slideLayout" Target="../slideLayouts/slideLayout91.xml"/><Relationship Id="rId118" Type="http://schemas.openxmlformats.org/officeDocument/2006/relationships/slideLayout" Target="../slideLayouts/slideLayout117.xml"/><Relationship Id="rId117" Type="http://schemas.openxmlformats.org/officeDocument/2006/relationships/slideLayout" Target="../slideLayouts/slideLayout116.xml"/><Relationship Id="rId116" Type="http://schemas.openxmlformats.org/officeDocument/2006/relationships/slideLayout" Target="../slideLayouts/slideLayout115.xml"/><Relationship Id="rId115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4.xml"/><Relationship Id="rId110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14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7.xml"/><Relationship Id="rId113" Type="http://schemas.openxmlformats.org/officeDocument/2006/relationships/slideLayout" Target="../slideLayouts/slideLayout112.xml"/><Relationship Id="rId112" Type="http://schemas.openxmlformats.org/officeDocument/2006/relationships/slideLayout" Target="../slideLayouts/slideLayout111.xml"/><Relationship Id="rId111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5.xml"/><Relationship Id="rId85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7.xml"/><Relationship Id="rId87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4.xml"/><Relationship Id="rId74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76.xml"/><Relationship Id="rId76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7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6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69" r="69" t="0"/>
          <a:stretch/>
        </p:blipFill>
        <p:spPr>
          <a:xfrm>
            <a:off x="375775" y="372426"/>
            <a:ext cx="385562" cy="10972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  <p:sldLayoutId id="2147483732" r:id="rId86"/>
    <p:sldLayoutId id="2147483733" r:id="rId87"/>
    <p:sldLayoutId id="2147483734" r:id="rId88"/>
    <p:sldLayoutId id="2147483735" r:id="rId89"/>
    <p:sldLayoutId id="2147483736" r:id="rId90"/>
    <p:sldLayoutId id="2147483737" r:id="rId91"/>
    <p:sldLayoutId id="2147483738" r:id="rId92"/>
    <p:sldLayoutId id="2147483739" r:id="rId93"/>
    <p:sldLayoutId id="2147483740" r:id="rId94"/>
    <p:sldLayoutId id="2147483741" r:id="rId95"/>
    <p:sldLayoutId id="2147483742" r:id="rId96"/>
    <p:sldLayoutId id="2147483743" r:id="rId97"/>
    <p:sldLayoutId id="2147483744" r:id="rId98"/>
    <p:sldLayoutId id="2147483745" r:id="rId99"/>
    <p:sldLayoutId id="2147483746" r:id="rId100"/>
    <p:sldLayoutId id="2147483747" r:id="rId101"/>
    <p:sldLayoutId id="2147483748" r:id="rId102"/>
    <p:sldLayoutId id="2147483749" r:id="rId103"/>
    <p:sldLayoutId id="2147483750" r:id="rId104"/>
    <p:sldLayoutId id="2147483751" r:id="rId105"/>
    <p:sldLayoutId id="2147483752" r:id="rId106"/>
    <p:sldLayoutId id="2147483753" r:id="rId107"/>
    <p:sldLayoutId id="2147483754" r:id="rId108"/>
    <p:sldLayoutId id="2147483755" r:id="rId109"/>
    <p:sldLayoutId id="2147483756" r:id="rId110"/>
    <p:sldLayoutId id="2147483757" r:id="rId111"/>
    <p:sldLayoutId id="2147483758" r:id="rId112"/>
    <p:sldLayoutId id="2147483759" r:id="rId113"/>
    <p:sldLayoutId id="2147483760" r:id="rId114"/>
    <p:sldLayoutId id="2147483761" r:id="rId115"/>
    <p:sldLayoutId id="2147483762" r:id="rId116"/>
    <p:sldLayoutId id="2147483763" r:id="rId117"/>
    <p:sldLayoutId id="2147483764" r:id="rId118"/>
    <p:sldLayoutId id="2147483765" r:id="rId119"/>
    <p:sldLayoutId id="2147483766" r:id="rId120"/>
    <p:sldLayoutId id="2147483767" r:id="rId121"/>
    <p:sldLayoutId id="2147483768" r:id="rId122"/>
    <p:sldLayoutId id="2147483769" r:id="rId1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3117">
          <p15:clr>
            <a:srgbClr val="EA4335"/>
          </p15:clr>
        </p15:guide>
        <p15:guide id="4" pos="3353">
          <p15:clr>
            <a:srgbClr val="EA4335"/>
          </p15:clr>
        </p15:guide>
        <p15:guide id="5" pos="2643">
          <p15:clr>
            <a:srgbClr val="EA4335"/>
          </p15:clr>
        </p15:guide>
        <p15:guide id="6" pos="2407">
          <p15:clr>
            <a:srgbClr val="EA4335"/>
          </p15:clr>
        </p15:guide>
        <p15:guide id="7" pos="1440">
          <p15:clr>
            <a:srgbClr val="EA4335"/>
          </p15:clr>
        </p15:guide>
        <p15:guide id="8" pos="237">
          <p15:clr>
            <a:srgbClr val="EA4335"/>
          </p15:clr>
        </p15:guide>
        <p15:guide id="9" pos="4320">
          <p15:clr>
            <a:srgbClr val="EA4335"/>
          </p15:clr>
        </p15:guide>
        <p15:guide id="10" pos="5523">
          <p15:clr>
            <a:srgbClr val="EA4335"/>
          </p15:clr>
        </p15:guide>
        <p15:guide id="11" orient="horz" pos="1852">
          <p15:clr>
            <a:srgbClr val="EA4335"/>
          </p15:clr>
        </p15:guide>
        <p15:guide id="12" orient="horz" pos="1388">
          <p15:clr>
            <a:srgbClr val="EA4335"/>
          </p15:clr>
        </p15:guide>
        <p15:guide id="13" orient="horz" pos="804">
          <p15:clr>
            <a:srgbClr val="EA4335"/>
          </p15:clr>
        </p15:guide>
        <p15:guide id="14" orient="horz" pos="2436">
          <p15:clr>
            <a:srgbClr val="EA4335"/>
          </p15:clr>
        </p15:guide>
        <p15:guide id="15" orient="horz" pos="3002">
          <p15:clr>
            <a:srgbClr val="EA4335"/>
          </p15:clr>
        </p15:guide>
        <p15:guide id="16" orient="horz" pos="23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7.jpg"/><Relationship Id="rId4" Type="http://schemas.openxmlformats.org/officeDocument/2006/relationships/image" Target="../media/image10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6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124"/>
          <p:cNvSpPr txBox="1"/>
          <p:nvPr>
            <p:ph idx="1" type="subTitle"/>
          </p:nvPr>
        </p:nvSpPr>
        <p:spPr>
          <a:xfrm>
            <a:off x="354800" y="4081600"/>
            <a:ext cx="3841500" cy="100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Supertest JS - simplified API automation testing</a:t>
            </a:r>
            <a:endParaRPr/>
          </a:p>
        </p:txBody>
      </p:sp>
      <p:pic>
        <p:nvPicPr>
          <p:cNvPr id="855" name="Google Shape;855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0"/>
            <a:ext cx="45708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124"/>
          <p:cNvSpPr txBox="1"/>
          <p:nvPr/>
        </p:nvSpPr>
        <p:spPr>
          <a:xfrm>
            <a:off x="354800" y="3639700"/>
            <a:ext cx="20595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4C4C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BeerJS vol. 11 - The b-day edition</a:t>
            </a:r>
            <a:endParaRPr b="1" sz="1000">
              <a:solidFill>
                <a:srgbClr val="C4C4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rgbClr val="C4C4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500">
              <a:solidFill>
                <a:srgbClr val="C4C4C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33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Async execution</a:t>
            </a:r>
            <a:endParaRPr sz="4000"/>
          </a:p>
        </p:txBody>
      </p:sp>
      <p:pic>
        <p:nvPicPr>
          <p:cNvPr id="931" name="Google Shape;931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88650"/>
            <a:ext cx="4086225" cy="2276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133"/>
          <p:cNvSpPr txBox="1"/>
          <p:nvPr>
            <p:ph idx="2" type="body"/>
          </p:nvPr>
        </p:nvSpPr>
        <p:spPr>
          <a:xfrm>
            <a:off x="5289800" y="1468325"/>
            <a:ext cx="3256200" cy="322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When passing a async keyword to a function, it returns a promise, benefiting with: </a:t>
            </a:r>
            <a:endParaRPr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230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cleaner code </a:t>
            </a:r>
            <a:endParaRPr b="1"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ordered execution (parallel)</a:t>
            </a:r>
            <a:endParaRPr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no additional callbacks</a:t>
            </a:r>
            <a:endParaRPr b="1"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easier to scale</a:t>
            </a:r>
            <a:endParaRPr b="1"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134"/>
          <p:cNvSpPr txBox="1"/>
          <p:nvPr>
            <p:ph idx="1" type="subTitle"/>
          </p:nvPr>
        </p:nvSpPr>
        <p:spPr>
          <a:xfrm>
            <a:off x="5323550" y="1222232"/>
            <a:ext cx="34446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kind of API types can Supertest handle?</a:t>
            </a:r>
            <a:endParaRPr/>
          </a:p>
        </p:txBody>
      </p:sp>
      <p:sp>
        <p:nvSpPr>
          <p:cNvPr id="938" name="Google Shape;938;p134"/>
          <p:cNvSpPr txBox="1"/>
          <p:nvPr>
            <p:ph idx="2" type="body"/>
          </p:nvPr>
        </p:nvSpPr>
        <p:spPr>
          <a:xfrm>
            <a:off x="5322975" y="2940125"/>
            <a:ext cx="2948700" cy="18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While the best practice and wide usage recognizes supertest as a powerful tool to handle both REST and SOAP, there are built in extensions to handle both RPC and GraphQL APIs.</a:t>
            </a:r>
            <a:endParaRPr/>
          </a:p>
        </p:txBody>
      </p:sp>
      <p:sp>
        <p:nvSpPr>
          <p:cNvPr id="939" name="Google Shape;939;p134"/>
          <p:cNvSpPr/>
          <p:nvPr/>
        </p:nvSpPr>
        <p:spPr>
          <a:xfrm>
            <a:off x="1274550" y="1560300"/>
            <a:ext cx="2022900" cy="202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API types</a:t>
            </a:r>
            <a:endParaRPr sz="700"/>
          </a:p>
        </p:txBody>
      </p:sp>
      <p:sp>
        <p:nvSpPr>
          <p:cNvPr id="940" name="Google Shape;940;p134"/>
          <p:cNvSpPr/>
          <p:nvPr/>
        </p:nvSpPr>
        <p:spPr>
          <a:xfrm>
            <a:off x="688550" y="3070600"/>
            <a:ext cx="997500" cy="9975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REST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941" name="Google Shape;941;p134"/>
          <p:cNvSpPr/>
          <p:nvPr/>
        </p:nvSpPr>
        <p:spPr>
          <a:xfrm>
            <a:off x="2286000" y="3133425"/>
            <a:ext cx="1621200" cy="1631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Supertest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942" name="Google Shape;942;p134"/>
          <p:cNvSpPr/>
          <p:nvPr/>
        </p:nvSpPr>
        <p:spPr>
          <a:xfrm>
            <a:off x="418925" y="1649150"/>
            <a:ext cx="997500" cy="9975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SOAP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943" name="Google Shape;943;p134"/>
          <p:cNvSpPr/>
          <p:nvPr/>
        </p:nvSpPr>
        <p:spPr>
          <a:xfrm>
            <a:off x="1708988" y="703525"/>
            <a:ext cx="997500" cy="9975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RPC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944" name="Google Shape;944;p134"/>
          <p:cNvSpPr/>
          <p:nvPr/>
        </p:nvSpPr>
        <p:spPr>
          <a:xfrm>
            <a:off x="2999075" y="1452775"/>
            <a:ext cx="997500" cy="9975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GraphQL</a:t>
            </a:r>
            <a:endParaRPr sz="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135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950" name="Google Shape;950;p135"/>
          <p:cNvSpPr txBox="1"/>
          <p:nvPr>
            <p:ph idx="1" type="subTitle"/>
          </p:nvPr>
        </p:nvSpPr>
        <p:spPr>
          <a:xfrm>
            <a:off x="364325" y="4077250"/>
            <a:ext cx="37002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workings</a:t>
            </a:r>
            <a:endParaRPr/>
          </a:p>
        </p:txBody>
      </p:sp>
      <p:pic>
        <p:nvPicPr>
          <p:cNvPr id="951" name="Google Shape;951;p135"/>
          <p:cNvPicPr preferRelativeResize="0"/>
          <p:nvPr/>
        </p:nvPicPr>
        <p:blipFill rotWithShape="1">
          <a:blip r:embed="rId3">
            <a:alphaModFix/>
          </a:blip>
          <a:srcRect b="0" l="5539" r="5548" t="0"/>
          <a:stretch/>
        </p:blipFill>
        <p:spPr>
          <a:xfrm>
            <a:off x="4570609" y="0"/>
            <a:ext cx="45733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35"/>
          <p:cNvPicPr preferRelativeResize="0"/>
          <p:nvPr/>
        </p:nvPicPr>
        <p:blipFill rotWithShape="1">
          <a:blip r:embed="rId4">
            <a:alphaModFix/>
          </a:blip>
          <a:srcRect b="0" l="3587" r="29723" t="0"/>
          <a:stretch/>
        </p:blipFill>
        <p:spPr>
          <a:xfrm>
            <a:off x="4519250" y="0"/>
            <a:ext cx="46261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" name="Google Shape;957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7056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pic>
        <p:nvPicPr>
          <p:cNvPr id="958" name="Google Shape;958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4031" y="585750"/>
            <a:ext cx="1832700" cy="3972000"/>
          </a:xfrm>
          <a:prstGeom prst="roundRect">
            <a:avLst>
              <a:gd fmla="val 10044" name="adj"/>
            </a:avLst>
          </a:prstGeom>
          <a:noFill/>
          <a:ln>
            <a:noFill/>
          </a:ln>
        </p:spPr>
      </p:pic>
      <p:sp>
        <p:nvSpPr>
          <p:cNvPr id="959" name="Google Shape;959;p136"/>
          <p:cNvSpPr txBox="1"/>
          <p:nvPr/>
        </p:nvSpPr>
        <p:spPr>
          <a:xfrm>
            <a:off x="2231300" y="1662550"/>
            <a:ext cx="12642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0">
                <a:latin typeface="Helvetica Neue"/>
                <a:ea typeface="Helvetica Neue"/>
                <a:cs typeface="Helvetica Neue"/>
                <a:sym typeface="Helvetica Neue"/>
              </a:rPr>
              <a:t>Q</a:t>
            </a:r>
            <a:endParaRPr b="1"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0" name="Google Shape;960;p136"/>
          <p:cNvSpPr txBox="1"/>
          <p:nvPr/>
        </p:nvSpPr>
        <p:spPr>
          <a:xfrm>
            <a:off x="5391825" y="1671300"/>
            <a:ext cx="11232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endParaRPr b="1" sz="10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1" name="Google Shape;961;p136"/>
          <p:cNvSpPr txBox="1"/>
          <p:nvPr/>
        </p:nvSpPr>
        <p:spPr>
          <a:xfrm>
            <a:off x="3934888" y="1863750"/>
            <a:ext cx="894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</a:t>
            </a:r>
            <a:endParaRPr b="1" sz="8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62" name="Google Shape;962;p136"/>
          <p:cNvCxnSpPr/>
          <p:nvPr/>
        </p:nvCxnSpPr>
        <p:spPr>
          <a:xfrm>
            <a:off x="3895000" y="1749675"/>
            <a:ext cx="984600" cy="16530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3" name="Google Shape;963;p136"/>
          <p:cNvCxnSpPr/>
          <p:nvPr/>
        </p:nvCxnSpPr>
        <p:spPr>
          <a:xfrm flipH="1">
            <a:off x="3947650" y="1723300"/>
            <a:ext cx="905700" cy="16794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7"/>
          <p:cNvSpPr txBox="1"/>
          <p:nvPr>
            <p:ph idx="1" type="subTitle"/>
          </p:nvPr>
        </p:nvSpPr>
        <p:spPr>
          <a:xfrm>
            <a:off x="1103550" y="4392825"/>
            <a:ext cx="6936900" cy="372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Get your copy</a:t>
            </a:r>
            <a:endParaRPr b="1"/>
          </a:p>
        </p:txBody>
      </p:sp>
      <p:pic>
        <p:nvPicPr>
          <p:cNvPr id="969" name="Google Shape;96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4846" y="1094129"/>
            <a:ext cx="3054300" cy="29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25"/>
          <p:cNvSpPr txBox="1"/>
          <p:nvPr>
            <p:ph idx="4294967295" type="body"/>
          </p:nvPr>
        </p:nvSpPr>
        <p:spPr>
          <a:xfrm>
            <a:off x="375750" y="4699501"/>
            <a:ext cx="18147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en" sz="525"/>
              <a:t>Lead QA Engineer</a:t>
            </a:r>
            <a:endParaRPr sz="525"/>
          </a:p>
        </p:txBody>
      </p:sp>
      <p:sp>
        <p:nvSpPr>
          <p:cNvPr id="862" name="Google Shape;862;p125"/>
          <p:cNvSpPr txBox="1"/>
          <p:nvPr>
            <p:ph idx="4294967295" type="body"/>
          </p:nvPr>
        </p:nvSpPr>
        <p:spPr>
          <a:xfrm>
            <a:off x="375775" y="4552760"/>
            <a:ext cx="1814700" cy="15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b="1" lang="en" sz="525"/>
              <a:t>Nebojsha Stamenkov</a:t>
            </a:r>
            <a:endParaRPr b="1" sz="525"/>
          </a:p>
        </p:txBody>
      </p:sp>
      <p:pic>
        <p:nvPicPr>
          <p:cNvPr id="863" name="Google Shape;863;p125"/>
          <p:cNvPicPr preferRelativeResize="0"/>
          <p:nvPr/>
        </p:nvPicPr>
        <p:blipFill rotWithShape="1">
          <a:blip r:embed="rId3">
            <a:alphaModFix/>
          </a:blip>
          <a:srcRect b="27464" l="16881" r="0" t="15942"/>
          <a:stretch/>
        </p:blipFill>
        <p:spPr>
          <a:xfrm>
            <a:off x="3272300" y="675975"/>
            <a:ext cx="2599400" cy="3791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126"/>
          <p:cNvSpPr txBox="1"/>
          <p:nvPr>
            <p:ph idx="4294967295"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400">
                <a:solidFill>
                  <a:srgbClr val="323231"/>
                </a:solidFill>
              </a:rPr>
              <a:t>01</a:t>
            </a:r>
            <a:endParaRPr sz="11400">
              <a:solidFill>
                <a:srgbClr val="323231"/>
              </a:solidFill>
            </a:endParaRPr>
          </a:p>
        </p:txBody>
      </p:sp>
      <p:sp>
        <p:nvSpPr>
          <p:cNvPr id="870" name="Google Shape;870;p126"/>
          <p:cNvSpPr txBox="1"/>
          <p:nvPr>
            <p:ph idx="4294967295" type="subTitle"/>
          </p:nvPr>
        </p:nvSpPr>
        <p:spPr>
          <a:xfrm>
            <a:off x="364325" y="4153450"/>
            <a:ext cx="3617400" cy="74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A little bit of introduction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871" name="Google Shape;871;p126"/>
          <p:cNvPicPr preferRelativeResize="0"/>
          <p:nvPr/>
        </p:nvPicPr>
        <p:blipFill rotWithShape="1">
          <a:blip r:embed="rId4">
            <a:alphaModFix/>
          </a:blip>
          <a:srcRect b="0" l="268" r="268" t="0"/>
          <a:stretch/>
        </p:blipFill>
        <p:spPr>
          <a:xfrm>
            <a:off x="374904" y="374904"/>
            <a:ext cx="384051" cy="109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27"/>
          <p:cNvSpPr txBox="1"/>
          <p:nvPr>
            <p:ph idx="1" type="subTitle"/>
          </p:nvPr>
        </p:nvSpPr>
        <p:spPr>
          <a:xfrm>
            <a:off x="354800" y="1200275"/>
            <a:ext cx="6503100" cy="1573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/>
              <a:t>Will integrate into every other framework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/>
              <a:t>Open source</a:t>
            </a:r>
            <a:endParaRPr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AutoNum type="arabicPeriod"/>
            </a:pPr>
            <a:r>
              <a:rPr lang="en"/>
              <a:t>Under constant update</a:t>
            </a:r>
            <a:endParaRPr/>
          </a:p>
        </p:txBody>
      </p:sp>
      <p:pic>
        <p:nvPicPr>
          <p:cNvPr id="877" name="Google Shape;877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571750"/>
            <a:ext cx="9143992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127"/>
          <p:cNvSpPr txBox="1"/>
          <p:nvPr>
            <p:ph idx="2" type="body"/>
          </p:nvPr>
        </p:nvSpPr>
        <p:spPr>
          <a:xfrm>
            <a:off x="366976" y="1020325"/>
            <a:ext cx="1910100" cy="36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800"/>
              <a:t>Possible usage</a:t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28"/>
          <p:cNvSpPr txBox="1"/>
          <p:nvPr>
            <p:ph idx="1" type="subTitle"/>
          </p:nvPr>
        </p:nvSpPr>
        <p:spPr>
          <a:xfrm>
            <a:off x="5323550" y="1222232"/>
            <a:ext cx="34446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API Test Automation Framework</a:t>
            </a:r>
            <a:endParaRPr/>
          </a:p>
        </p:txBody>
      </p:sp>
      <p:sp>
        <p:nvSpPr>
          <p:cNvPr id="884" name="Google Shape;884;p128"/>
          <p:cNvSpPr txBox="1"/>
          <p:nvPr>
            <p:ph idx="2" type="body"/>
          </p:nvPr>
        </p:nvSpPr>
        <p:spPr>
          <a:xfrm>
            <a:off x="5322975" y="2940125"/>
            <a:ext cx="2948700" cy="1824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Using multiple test libraries to </a:t>
            </a:r>
            <a:r>
              <a:rPr lang="en"/>
              <a:t>complete</a:t>
            </a:r>
            <a:r>
              <a:rPr lang="en"/>
              <a:t> a </a:t>
            </a:r>
            <a:r>
              <a:rPr lang="en"/>
              <a:t>powerful</a:t>
            </a:r>
            <a:r>
              <a:rPr lang="en"/>
              <a:t> tool </a:t>
            </a:r>
            <a:r>
              <a:rPr lang="en"/>
              <a:t>handling</a:t>
            </a:r>
            <a:r>
              <a:rPr lang="en"/>
              <a:t> different types of APIs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128"/>
          <p:cNvSpPr/>
          <p:nvPr/>
        </p:nvSpPr>
        <p:spPr>
          <a:xfrm>
            <a:off x="1274550" y="1560300"/>
            <a:ext cx="2022900" cy="2022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API testing</a:t>
            </a:r>
            <a:endParaRPr sz="700"/>
          </a:p>
        </p:txBody>
      </p:sp>
      <p:sp>
        <p:nvSpPr>
          <p:cNvPr id="886" name="Google Shape;886;p128"/>
          <p:cNvSpPr/>
          <p:nvPr/>
        </p:nvSpPr>
        <p:spPr>
          <a:xfrm>
            <a:off x="2791375" y="1196975"/>
            <a:ext cx="818400" cy="8184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Chai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887" name="Google Shape;887;p128"/>
          <p:cNvSpPr/>
          <p:nvPr/>
        </p:nvSpPr>
        <p:spPr>
          <a:xfrm>
            <a:off x="688550" y="3070600"/>
            <a:ext cx="997500" cy="9975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Mocha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888" name="Google Shape;888;p128"/>
          <p:cNvSpPr/>
          <p:nvPr/>
        </p:nvSpPr>
        <p:spPr>
          <a:xfrm>
            <a:off x="2695800" y="3204100"/>
            <a:ext cx="1211400" cy="121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Supertest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889" name="Google Shape;889;p128"/>
          <p:cNvSpPr/>
          <p:nvPr/>
        </p:nvSpPr>
        <p:spPr>
          <a:xfrm>
            <a:off x="1593600" y="1017325"/>
            <a:ext cx="692400" cy="6837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Faker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890" name="Google Shape;890;p128"/>
          <p:cNvSpPr/>
          <p:nvPr/>
        </p:nvSpPr>
        <p:spPr>
          <a:xfrm>
            <a:off x="620000" y="1892750"/>
            <a:ext cx="818400" cy="818400"/>
          </a:xfrm>
          <a:prstGeom prst="ellipse">
            <a:avLst/>
          </a:prstGeom>
          <a:solidFill>
            <a:srgbClr val="5115F7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1"/>
                </a:solidFill>
              </a:rPr>
              <a:t>Babel</a:t>
            </a:r>
            <a:endParaRPr sz="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29"/>
          <p:cNvSpPr txBox="1"/>
          <p:nvPr>
            <p:ph type="title"/>
          </p:nvPr>
        </p:nvSpPr>
        <p:spPr>
          <a:xfrm>
            <a:off x="288125" y="937536"/>
            <a:ext cx="2031300" cy="2745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96" name="Google Shape;896;p129"/>
          <p:cNvSpPr txBox="1"/>
          <p:nvPr>
            <p:ph idx="1" type="subTitle"/>
          </p:nvPr>
        </p:nvSpPr>
        <p:spPr>
          <a:xfrm>
            <a:off x="364325" y="4077250"/>
            <a:ext cx="3700200" cy="747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tech stack usage</a:t>
            </a:r>
            <a:endParaRPr/>
          </a:p>
        </p:txBody>
      </p:sp>
      <p:pic>
        <p:nvPicPr>
          <p:cNvPr id="897" name="Google Shape;897;p129"/>
          <p:cNvPicPr preferRelativeResize="0"/>
          <p:nvPr/>
        </p:nvPicPr>
        <p:blipFill rotWithShape="1">
          <a:blip r:embed="rId3">
            <a:alphaModFix/>
          </a:blip>
          <a:srcRect b="0" l="5539" r="5548" t="0"/>
          <a:stretch/>
        </p:blipFill>
        <p:spPr>
          <a:xfrm>
            <a:off x="4570609" y="0"/>
            <a:ext cx="457339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0"/>
          <p:cNvSpPr txBox="1"/>
          <p:nvPr>
            <p:ph idx="1" type="subTitle"/>
          </p:nvPr>
        </p:nvSpPr>
        <p:spPr>
          <a:xfrm>
            <a:off x="375775" y="1200750"/>
            <a:ext cx="3820500" cy="4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Supertest</a:t>
            </a:r>
            <a:endParaRPr sz="4000"/>
          </a:p>
        </p:txBody>
      </p:sp>
      <p:sp>
        <p:nvSpPr>
          <p:cNvPr id="903" name="Google Shape;903;p130"/>
          <p:cNvSpPr txBox="1"/>
          <p:nvPr>
            <p:ph idx="2" type="body"/>
          </p:nvPr>
        </p:nvSpPr>
        <p:spPr>
          <a:xfrm>
            <a:off x="5323550" y="1276950"/>
            <a:ext cx="2948700" cy="341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 fontScale="2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14">
                <a:solidFill>
                  <a:schemeClr val="dk1"/>
                </a:solidFill>
                <a:highlight>
                  <a:srgbClr val="FFFFFF"/>
                </a:highlight>
              </a:rPr>
              <a:t>S</a:t>
            </a:r>
            <a:r>
              <a:rPr b="1" lang="en" sz="5014">
                <a:solidFill>
                  <a:schemeClr val="dk1"/>
                </a:solidFill>
                <a:highlight>
                  <a:srgbClr val="FFFFFF"/>
                </a:highlight>
              </a:rPr>
              <a:t>upertest</a:t>
            </a:r>
            <a:r>
              <a:rPr lang="en" sz="5014">
                <a:solidFill>
                  <a:schemeClr val="dk1"/>
                </a:solidFill>
                <a:highlight>
                  <a:srgbClr val="FFFFFF"/>
                </a:highlight>
              </a:rPr>
              <a:t> is a Node. js library that allows developers and testers to test the APIs. </a:t>
            </a:r>
            <a:endParaRPr sz="501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None/>
            </a:pPr>
            <a:r>
              <a:rPr lang="en" sz="5014">
                <a:solidFill>
                  <a:schemeClr val="dk1"/>
                </a:solidFill>
                <a:highlight>
                  <a:srgbClr val="FFFFFF"/>
                </a:highlight>
              </a:rPr>
              <a:t>It enables </a:t>
            </a:r>
            <a:r>
              <a:rPr b="1" lang="en" sz="5014">
                <a:solidFill>
                  <a:schemeClr val="dk1"/>
                </a:solidFill>
                <a:highlight>
                  <a:srgbClr val="FFFFFF"/>
                </a:highlight>
              </a:rPr>
              <a:t>developers</a:t>
            </a:r>
            <a:r>
              <a:rPr lang="en" sz="5014">
                <a:solidFill>
                  <a:schemeClr val="dk1"/>
                </a:solidFill>
                <a:highlight>
                  <a:srgbClr val="FFFFFF"/>
                </a:highlight>
              </a:rPr>
              <a:t> and </a:t>
            </a:r>
            <a:r>
              <a:rPr b="1" lang="en" sz="5014">
                <a:solidFill>
                  <a:schemeClr val="dk1"/>
                </a:solidFill>
                <a:highlight>
                  <a:srgbClr val="FFFFFF"/>
                </a:highlight>
              </a:rPr>
              <a:t>testers</a:t>
            </a:r>
            <a:r>
              <a:rPr lang="en" sz="5014">
                <a:solidFill>
                  <a:schemeClr val="dk1"/>
                </a:solidFill>
                <a:highlight>
                  <a:srgbClr val="FFFFFF"/>
                </a:highlight>
              </a:rPr>
              <a:t> to write automated tests for routes and endpoints. </a:t>
            </a:r>
            <a:r>
              <a:rPr b="1" lang="en" sz="5014">
                <a:solidFill>
                  <a:schemeClr val="dk1"/>
                </a:solidFill>
                <a:highlight>
                  <a:srgbClr val="FFFFFF"/>
                </a:highlight>
              </a:rPr>
              <a:t>Supertest</a:t>
            </a:r>
            <a:r>
              <a:rPr lang="en" sz="5014">
                <a:solidFill>
                  <a:schemeClr val="dk1"/>
                </a:solidFill>
                <a:highlight>
                  <a:srgbClr val="FFFFFF"/>
                </a:highlight>
              </a:rPr>
              <a:t> can be used as a standalone library or with testing frameworks like Mocha and Jest..</a:t>
            </a:r>
            <a:endParaRPr sz="501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sz="5014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23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8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31"/>
          <p:cNvSpPr txBox="1"/>
          <p:nvPr>
            <p:ph idx="1" type="body"/>
          </p:nvPr>
        </p:nvSpPr>
        <p:spPr>
          <a:xfrm>
            <a:off x="37577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/>
              <a:t>Java</a:t>
            </a:r>
            <a:r>
              <a:rPr b="1" lang="en" sz="1100"/>
              <a:t>script… super(test)!</a:t>
            </a:r>
            <a:endParaRPr b="1" sz="1100"/>
          </a:p>
        </p:txBody>
      </p:sp>
      <p:sp>
        <p:nvSpPr>
          <p:cNvPr id="909" name="Google Shape;909;p131"/>
          <p:cNvSpPr txBox="1"/>
          <p:nvPr>
            <p:ph idx="2" type="body"/>
          </p:nvPr>
        </p:nvSpPr>
        <p:spPr>
          <a:xfrm>
            <a:off x="375775" y="2940125"/>
            <a:ext cx="26025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" sz="1100"/>
              <a:t>Babel</a:t>
            </a:r>
            <a:r>
              <a:rPr b="1" lang="en" sz="1100"/>
              <a:t> </a:t>
            </a:r>
            <a:endParaRPr b="1" sz="1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t/>
            </a:r>
            <a:endParaRPr b="1" sz="1100"/>
          </a:p>
        </p:txBody>
      </p:sp>
      <p:sp>
        <p:nvSpPr>
          <p:cNvPr id="910" name="Google Shape;910;p131"/>
          <p:cNvSpPr txBox="1"/>
          <p:nvPr>
            <p:ph idx="3" type="body"/>
          </p:nvPr>
        </p:nvSpPr>
        <p:spPr>
          <a:xfrm>
            <a:off x="3355350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Mocha framework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11" name="Google Shape;911;p131"/>
          <p:cNvSpPr txBox="1"/>
          <p:nvPr>
            <p:ph idx="4" type="body"/>
          </p:nvPr>
        </p:nvSpPr>
        <p:spPr>
          <a:xfrm>
            <a:off x="375775" y="1590875"/>
            <a:ext cx="2286000" cy="612600"/>
          </a:xfrm>
          <a:prstGeom prst="rect">
            <a:avLst/>
          </a:prstGeom>
          <a:solidFill>
            <a:schemeClr val="dk1"/>
          </a:solidFill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Usage of plain Javascript. Babel helps to toolchain versions and wrap in one </a:t>
            </a:r>
            <a:r>
              <a:rPr lang="en" sz="1100">
                <a:solidFill>
                  <a:schemeClr val="lt1"/>
                </a:solidFill>
              </a:rPr>
              <a:t>powerful</a:t>
            </a:r>
            <a:r>
              <a:rPr lang="en" sz="1100">
                <a:solidFill>
                  <a:schemeClr val="lt1"/>
                </a:solidFill>
              </a:rPr>
              <a:t> output.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12" name="Google Shape;912;p131"/>
          <p:cNvSpPr txBox="1"/>
          <p:nvPr>
            <p:ph idx="5" type="body"/>
          </p:nvPr>
        </p:nvSpPr>
        <p:spPr>
          <a:xfrm>
            <a:off x="375775" y="32490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Babel is a tool that lets you write your JS code using all the latest syntax and features, and run it in browsers that may not support those features. Babel is a transpiler that will translate your modern JS code into an older version of JS.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13" name="Google Shape;913;p131"/>
          <p:cNvSpPr txBox="1"/>
          <p:nvPr>
            <p:ph idx="6" type="body"/>
          </p:nvPr>
        </p:nvSpPr>
        <p:spPr>
          <a:xfrm>
            <a:off x="3355350" y="1562925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r>
              <a:rPr lang="en" sz="1100">
                <a:solidFill>
                  <a:schemeClr val="lt1"/>
                </a:solidFill>
              </a:rPr>
              <a:t>Mocha is an open-source JS-based test framework that helps you write better-quality code by running your automated tests in Node. It offers out-of-the-box features for automated tests.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14" name="Google Shape;914;p131"/>
          <p:cNvSpPr txBox="1"/>
          <p:nvPr>
            <p:ph idx="7" type="body"/>
          </p:nvPr>
        </p:nvSpPr>
        <p:spPr>
          <a:xfrm>
            <a:off x="3355350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Quasi POM</a:t>
            </a:r>
            <a:endParaRPr b="1" sz="1100">
              <a:solidFill>
                <a:schemeClr val="lt1"/>
              </a:solidFill>
            </a:endParaRPr>
          </a:p>
        </p:txBody>
      </p:sp>
      <p:sp>
        <p:nvSpPr>
          <p:cNvPr id="915" name="Google Shape;915;p131"/>
          <p:cNvSpPr txBox="1"/>
          <p:nvPr>
            <p:ph idx="8" type="body"/>
          </p:nvPr>
        </p:nvSpPr>
        <p:spPr>
          <a:xfrm>
            <a:off x="3355350" y="3226100"/>
            <a:ext cx="2286000" cy="61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POM in API? Not really, just capturing the classification of the modules to ease the frameworks usage.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16" name="Google Shape;916;p131"/>
          <p:cNvSpPr txBox="1"/>
          <p:nvPr>
            <p:ph idx="9" type="body"/>
          </p:nvPr>
        </p:nvSpPr>
        <p:spPr>
          <a:xfrm>
            <a:off x="6334925" y="1276950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/>
              <a:t>Chai assertions</a:t>
            </a:r>
            <a:endParaRPr b="1" sz="1100"/>
          </a:p>
        </p:txBody>
      </p:sp>
      <p:sp>
        <p:nvSpPr>
          <p:cNvPr id="917" name="Google Shape;917;p131"/>
          <p:cNvSpPr txBox="1"/>
          <p:nvPr>
            <p:ph idx="13" type="body"/>
          </p:nvPr>
        </p:nvSpPr>
        <p:spPr>
          <a:xfrm>
            <a:off x="6334925" y="1562925"/>
            <a:ext cx="2286000" cy="96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533"/>
              <a:buNone/>
            </a:pPr>
            <a:r>
              <a:rPr lang="en" sz="1100">
                <a:solidFill>
                  <a:schemeClr val="lt1"/>
                </a:solidFill>
              </a:rPr>
              <a:t>Chai assertion library is an external JS library for assertions. Chai assertions library needs less time &amp; effort and it is easy use. Chai is available by default in the Postman.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918" name="Google Shape;918;p131"/>
          <p:cNvSpPr txBox="1"/>
          <p:nvPr>
            <p:ph idx="14" type="body"/>
          </p:nvPr>
        </p:nvSpPr>
        <p:spPr>
          <a:xfrm>
            <a:off x="6334925" y="2940125"/>
            <a:ext cx="2433300" cy="15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100"/>
              <a:t>Versatility</a:t>
            </a:r>
            <a:endParaRPr b="1" sz="1100"/>
          </a:p>
        </p:txBody>
      </p:sp>
      <p:sp>
        <p:nvSpPr>
          <p:cNvPr id="919" name="Google Shape;919;p131"/>
          <p:cNvSpPr txBox="1"/>
          <p:nvPr>
            <p:ph idx="15" type="body"/>
          </p:nvPr>
        </p:nvSpPr>
        <p:spPr>
          <a:xfrm>
            <a:off x="6334925" y="3226100"/>
            <a:ext cx="2286000" cy="941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688"/>
              <a:buNone/>
            </a:pPr>
            <a:r>
              <a:rPr lang="en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Provides an adaptable framework which is developed to capture all types of requests, yet be packaged as a standalone solution or to be addition to a new or already existing framework.</a:t>
            </a:r>
            <a:endParaRPr sz="1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32"/>
          <p:cNvSpPr txBox="1"/>
          <p:nvPr>
            <p:ph idx="2" type="body"/>
          </p:nvPr>
        </p:nvSpPr>
        <p:spPr>
          <a:xfrm>
            <a:off x="5289800" y="1134200"/>
            <a:ext cx="3309000" cy="35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config</a:t>
            </a: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- this is where the setup is configured</a:t>
            </a:r>
            <a:endParaRPr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test</a:t>
            </a: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- main test folder where tests are stored</a:t>
            </a:r>
            <a:endParaRPr sz="1500">
              <a:solidFill>
                <a:srgbClr val="202020"/>
              </a:solidFill>
              <a:highlight>
                <a:srgbClr val="F5F6F8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500"/>
              <a:buFont typeface="Roboto"/>
              <a:buChar char="●"/>
            </a:pP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helper</a:t>
            </a:r>
            <a:r>
              <a:rPr b="1"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- helper folder  contains sufficient .js helper files that hold data (ex. post body, i.e. payloads) for the executables. This can be moved as per users liking, as a </a:t>
            </a:r>
            <a:r>
              <a:rPr lang="en" sz="1500">
                <a:solidFill>
                  <a:srgbClr val="202020"/>
                </a:solidFill>
                <a:highlight>
                  <a:srgbClr val="F5F6F8"/>
                </a:highlight>
                <a:latin typeface="Roboto"/>
                <a:ea typeface="Roboto"/>
                <a:cs typeface="Roboto"/>
                <a:sym typeface="Roboto"/>
              </a:rPr>
              <a:t>separate helper or config module</a:t>
            </a:r>
            <a:endParaRPr sz="1500"/>
          </a:p>
        </p:txBody>
      </p:sp>
      <p:pic>
        <p:nvPicPr>
          <p:cNvPr id="925" name="Google Shape;925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1750" y="948364"/>
            <a:ext cx="2353400" cy="38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pt Google Slides Template 2021">
  <a:themeElements>
    <a:clrScheme name="Simple Light">
      <a:dk1>
        <a:srgbClr val="121212"/>
      </a:dk1>
      <a:lt1>
        <a:srgbClr val="FFFFFF"/>
      </a:lt1>
      <a:dk2>
        <a:srgbClr val="696969"/>
      </a:dk2>
      <a:lt2>
        <a:srgbClr val="5115F7"/>
      </a:lt2>
      <a:accent1>
        <a:srgbClr val="F3F3F3"/>
      </a:accent1>
      <a:accent2>
        <a:srgbClr val="C4C4C4"/>
      </a:accent2>
      <a:accent3>
        <a:srgbClr val="B9D2C8"/>
      </a:accent3>
      <a:accent4>
        <a:srgbClr val="C4CED5"/>
      </a:accent4>
      <a:accent5>
        <a:srgbClr val="959EDE"/>
      </a:accent5>
      <a:accent6>
        <a:srgbClr val="F3CFCE"/>
      </a:accent6>
      <a:hlink>
        <a:srgbClr val="FBE3B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